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notesMasterIdLst>
    <p:notesMasterId r:id="rId20"/>
  </p:notesMasterIdLst>
  <p:handoutMasterIdLst>
    <p:handoutMasterId r:id="rId21"/>
  </p:handoutMasterIdLst>
  <p:sldIdLst>
    <p:sldId id="257" r:id="rId3"/>
    <p:sldId id="259" r:id="rId4"/>
    <p:sldId id="260" r:id="rId5"/>
    <p:sldId id="266" r:id="rId6"/>
    <p:sldId id="268" r:id="rId7"/>
    <p:sldId id="270" r:id="rId8"/>
    <p:sldId id="271" r:id="rId9"/>
    <p:sldId id="261" r:id="rId10"/>
    <p:sldId id="272" r:id="rId11"/>
    <p:sldId id="273" r:id="rId12"/>
    <p:sldId id="262" r:id="rId13"/>
    <p:sldId id="281" r:id="rId14"/>
    <p:sldId id="275" r:id="rId15"/>
    <p:sldId id="274" r:id="rId16"/>
    <p:sldId id="276" r:id="rId17"/>
    <p:sldId id="277" r:id="rId18"/>
    <p:sldId id="279"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74618" autoAdjust="0"/>
  </p:normalViewPr>
  <p:slideViewPr>
    <p:cSldViewPr snapToGrid="0">
      <p:cViewPr varScale="1">
        <p:scale>
          <a:sx n="61" d="100"/>
          <a:sy n="61" d="100"/>
        </p:scale>
        <p:origin x="1430" y="58"/>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170F52C-5C66-49B0-ACAB-E176E941B2ED}" type="datetimeFigureOut">
              <a:rPr lang="fr-BE" smtClean="0"/>
              <a:t>25-11-22</a:t>
            </a:fld>
            <a:endParaRPr lang="fr-BE"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073E5CD-DD85-4D59-977E-7A88BFB2F783}" type="slidenum">
              <a:rPr lang="fr-BE" smtClean="0"/>
              <a:t>‹N°›</a:t>
            </a:fld>
            <a:endParaRPr lang="fr-BE" dirty="0"/>
          </a:p>
        </p:txBody>
      </p:sp>
    </p:spTree>
    <p:extLst>
      <p:ext uri="{BB962C8B-B14F-4D97-AF65-F5344CB8AC3E}">
        <p14:creationId xmlns:p14="http://schemas.microsoft.com/office/powerpoint/2010/main" val="2716479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66B838-4F16-4B5F-8A53-A1BF3B4134E7}" type="datetimeFigureOut">
              <a:rPr lang="fr-BE" smtClean="0"/>
              <a:t>25-11-22</a:t>
            </a:fld>
            <a:endParaRPr lang="fr-BE"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992DEE-83FD-4058-8537-0C6EA00E7C6B}" type="slidenum">
              <a:rPr lang="fr-BE" smtClean="0"/>
              <a:t>‹N°›</a:t>
            </a:fld>
            <a:endParaRPr lang="fr-BE" dirty="0"/>
          </a:p>
        </p:txBody>
      </p:sp>
    </p:spTree>
    <p:extLst>
      <p:ext uri="{BB962C8B-B14F-4D97-AF65-F5344CB8AC3E}">
        <p14:creationId xmlns:p14="http://schemas.microsoft.com/office/powerpoint/2010/main" val="1253201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pPr>
              <a:defRPr/>
            </a:pPr>
            <a:fld id="{E762DFE1-544E-4AD0-8AE2-9ADF9877B110}" type="slidenum">
              <a:rPr lang="en-GB" sz="1000" smtClean="0">
                <a:solidFill>
                  <a:prstClr val="black"/>
                </a:solidFill>
                <a:latin typeface="ING Me"/>
              </a:rPr>
              <a:pPr>
                <a:defRPr/>
              </a:pPr>
              <a:t>1</a:t>
            </a:fld>
            <a:endParaRPr lang="en-GB" sz="1000" dirty="0">
              <a:solidFill>
                <a:prstClr val="black"/>
              </a:solidFill>
              <a:latin typeface="ING Me"/>
            </a:endParaRPr>
          </a:p>
        </p:txBody>
      </p:sp>
    </p:spTree>
    <p:extLst>
      <p:ext uri="{BB962C8B-B14F-4D97-AF65-F5344CB8AC3E}">
        <p14:creationId xmlns:p14="http://schemas.microsoft.com/office/powerpoint/2010/main" val="1551339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CB992DEE-83FD-4058-8537-0C6EA00E7C6B}" type="slidenum">
              <a:rPr lang="fr-BE" smtClean="0"/>
              <a:t>10</a:t>
            </a:fld>
            <a:endParaRPr lang="fr-BE" dirty="0"/>
          </a:p>
        </p:txBody>
      </p:sp>
    </p:spTree>
    <p:extLst>
      <p:ext uri="{BB962C8B-B14F-4D97-AF65-F5344CB8AC3E}">
        <p14:creationId xmlns:p14="http://schemas.microsoft.com/office/powerpoint/2010/main" val="1198190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B992DEE-83FD-4058-8537-0C6EA00E7C6B}" type="slidenum">
              <a:rPr lang="fr-BE" smtClean="0"/>
              <a:t>11</a:t>
            </a:fld>
            <a:endParaRPr lang="fr-BE" dirty="0"/>
          </a:p>
        </p:txBody>
      </p:sp>
    </p:spTree>
    <p:extLst>
      <p:ext uri="{BB962C8B-B14F-4D97-AF65-F5344CB8AC3E}">
        <p14:creationId xmlns:p14="http://schemas.microsoft.com/office/powerpoint/2010/main" val="371760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992DEE-83FD-4058-8537-0C6EA00E7C6B}" type="slidenum">
              <a:rPr kumimoji="0" lang="fr-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fr-B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6500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CB992DEE-83FD-4058-8537-0C6EA00E7C6B}" type="slidenum">
              <a:rPr lang="fr-BE" smtClean="0"/>
              <a:t>13</a:t>
            </a:fld>
            <a:endParaRPr lang="fr-BE" dirty="0"/>
          </a:p>
        </p:txBody>
      </p:sp>
    </p:spTree>
    <p:extLst>
      <p:ext uri="{BB962C8B-B14F-4D97-AF65-F5344CB8AC3E}">
        <p14:creationId xmlns:p14="http://schemas.microsoft.com/office/powerpoint/2010/main" val="677719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Ouverture du dossier le 26/11/2022;</a:t>
            </a:r>
          </a:p>
          <a:p>
            <a:endParaRPr lang="fr-FR" dirty="0"/>
          </a:p>
          <a:p>
            <a:pPr marL="171450" indent="-171450">
              <a:buFontTx/>
              <a:buChar char="-"/>
            </a:pPr>
            <a:r>
              <a:rPr lang="fr-FR" dirty="0"/>
              <a:t>Année 2022 : honoraires pour l’ouverture du dossier</a:t>
            </a:r>
          </a:p>
          <a:p>
            <a:pPr marL="171450" indent="-171450">
              <a:buFontTx/>
              <a:buChar char="-"/>
            </a:pPr>
            <a:r>
              <a:rPr lang="fr-FR" dirty="0"/>
              <a:t>Année 2023 : honoraires pour la prolongation si au minimum une consultation/ visite dans l’une des deux années qui précèdent l’année de prolongation  (2022)</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t>Année 2024 : honoraires pour la prolongation si minimum une consultation/ visite dans l’une des deux années qui précèdent l’année de prolongation soit 2022-2023</a:t>
            </a:r>
          </a:p>
          <a:p>
            <a:pPr marL="171450" indent="-171450">
              <a:buFontTx/>
              <a:buChar char="-"/>
            </a:pPr>
            <a:endParaRPr lang="fr-BE" dirty="0"/>
          </a:p>
        </p:txBody>
      </p:sp>
      <p:sp>
        <p:nvSpPr>
          <p:cNvPr id="4" name="Espace réservé du numéro de diapositive 3"/>
          <p:cNvSpPr>
            <a:spLocks noGrp="1"/>
          </p:cNvSpPr>
          <p:nvPr>
            <p:ph type="sldNum" sz="quarter" idx="5"/>
          </p:nvPr>
        </p:nvSpPr>
        <p:spPr/>
        <p:txBody>
          <a:bodyPr/>
          <a:lstStyle/>
          <a:p>
            <a:fld id="{CB992DEE-83FD-4058-8537-0C6EA00E7C6B}" type="slidenum">
              <a:rPr lang="fr-BE" smtClean="0"/>
              <a:t>14</a:t>
            </a:fld>
            <a:endParaRPr lang="fr-BE" dirty="0"/>
          </a:p>
        </p:txBody>
      </p:sp>
    </p:spTree>
    <p:extLst>
      <p:ext uri="{BB962C8B-B14F-4D97-AF65-F5344CB8AC3E}">
        <p14:creationId xmlns:p14="http://schemas.microsoft.com/office/powerpoint/2010/main" val="31714262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endParaRPr lang="fr-BE" dirty="0"/>
          </a:p>
        </p:txBody>
      </p:sp>
      <p:sp>
        <p:nvSpPr>
          <p:cNvPr id="4" name="Espace réservé du numéro de diapositive 3"/>
          <p:cNvSpPr>
            <a:spLocks noGrp="1"/>
          </p:cNvSpPr>
          <p:nvPr>
            <p:ph type="sldNum" sz="quarter" idx="5"/>
          </p:nvPr>
        </p:nvSpPr>
        <p:spPr/>
        <p:txBody>
          <a:bodyPr/>
          <a:lstStyle/>
          <a:p>
            <a:fld id="{CB992DEE-83FD-4058-8537-0C6EA00E7C6B}" type="slidenum">
              <a:rPr lang="fr-BE" smtClean="0"/>
              <a:t>15</a:t>
            </a:fld>
            <a:endParaRPr lang="fr-BE" dirty="0"/>
          </a:p>
        </p:txBody>
      </p:sp>
    </p:spTree>
    <p:extLst>
      <p:ext uri="{BB962C8B-B14F-4D97-AF65-F5344CB8AC3E}">
        <p14:creationId xmlns:p14="http://schemas.microsoft.com/office/powerpoint/2010/main" val="2579879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endParaRPr lang="fr-BE" dirty="0"/>
          </a:p>
        </p:txBody>
      </p:sp>
      <p:sp>
        <p:nvSpPr>
          <p:cNvPr id="4" name="Espace réservé du numéro de diapositive 3"/>
          <p:cNvSpPr>
            <a:spLocks noGrp="1"/>
          </p:cNvSpPr>
          <p:nvPr>
            <p:ph type="sldNum" sz="quarter" idx="5"/>
          </p:nvPr>
        </p:nvSpPr>
        <p:spPr/>
        <p:txBody>
          <a:bodyPr/>
          <a:lstStyle/>
          <a:p>
            <a:fld id="{CB992DEE-83FD-4058-8537-0C6EA00E7C6B}" type="slidenum">
              <a:rPr lang="fr-BE" smtClean="0"/>
              <a:t>16</a:t>
            </a:fld>
            <a:endParaRPr lang="fr-BE" dirty="0"/>
          </a:p>
        </p:txBody>
      </p:sp>
    </p:spTree>
    <p:extLst>
      <p:ext uri="{BB962C8B-B14F-4D97-AF65-F5344CB8AC3E}">
        <p14:creationId xmlns:p14="http://schemas.microsoft.com/office/powerpoint/2010/main" val="3716482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CB992DEE-83FD-4058-8537-0C6EA00E7C6B}" type="slidenum">
              <a:rPr lang="fr-BE" smtClean="0"/>
              <a:t>2</a:t>
            </a:fld>
            <a:endParaRPr lang="fr-BE" dirty="0"/>
          </a:p>
        </p:txBody>
      </p:sp>
    </p:spTree>
    <p:extLst>
      <p:ext uri="{BB962C8B-B14F-4D97-AF65-F5344CB8AC3E}">
        <p14:creationId xmlns:p14="http://schemas.microsoft.com/office/powerpoint/2010/main" val="1921101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CB992DEE-83FD-4058-8537-0C6EA00E7C6B}" type="slidenum">
              <a:rPr lang="fr-BE" smtClean="0"/>
              <a:t>3</a:t>
            </a:fld>
            <a:endParaRPr lang="fr-BE" dirty="0"/>
          </a:p>
        </p:txBody>
      </p:sp>
    </p:spTree>
    <p:extLst>
      <p:ext uri="{BB962C8B-B14F-4D97-AF65-F5344CB8AC3E}">
        <p14:creationId xmlns:p14="http://schemas.microsoft.com/office/powerpoint/2010/main" val="503869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CB992DEE-83FD-4058-8537-0C6EA00E7C6B}" type="slidenum">
              <a:rPr lang="fr-BE" smtClean="0"/>
              <a:t>4</a:t>
            </a:fld>
            <a:endParaRPr lang="fr-BE" dirty="0"/>
          </a:p>
        </p:txBody>
      </p:sp>
    </p:spTree>
    <p:extLst>
      <p:ext uri="{BB962C8B-B14F-4D97-AF65-F5344CB8AC3E}">
        <p14:creationId xmlns:p14="http://schemas.microsoft.com/office/powerpoint/2010/main" val="974600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B992DEE-83FD-4058-8537-0C6EA00E7C6B}" type="slidenum">
              <a:rPr lang="fr-BE" smtClean="0"/>
              <a:t>5</a:t>
            </a:fld>
            <a:endParaRPr lang="fr-BE" dirty="0"/>
          </a:p>
        </p:txBody>
      </p:sp>
    </p:spTree>
    <p:extLst>
      <p:ext uri="{BB962C8B-B14F-4D97-AF65-F5344CB8AC3E}">
        <p14:creationId xmlns:p14="http://schemas.microsoft.com/office/powerpoint/2010/main" val="1180508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CB992DEE-83FD-4058-8537-0C6EA00E7C6B}" type="slidenum">
              <a:rPr lang="fr-BE" smtClean="0"/>
              <a:t>6</a:t>
            </a:fld>
            <a:endParaRPr lang="fr-BE" dirty="0"/>
          </a:p>
        </p:txBody>
      </p:sp>
    </p:spTree>
    <p:extLst>
      <p:ext uri="{BB962C8B-B14F-4D97-AF65-F5344CB8AC3E}">
        <p14:creationId xmlns:p14="http://schemas.microsoft.com/office/powerpoint/2010/main" val="1713257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endParaRPr lang="fr-BE" dirty="0"/>
          </a:p>
        </p:txBody>
      </p:sp>
      <p:sp>
        <p:nvSpPr>
          <p:cNvPr id="4" name="Espace réservé du numéro de diapositive 3"/>
          <p:cNvSpPr>
            <a:spLocks noGrp="1"/>
          </p:cNvSpPr>
          <p:nvPr>
            <p:ph type="sldNum" sz="quarter" idx="5"/>
          </p:nvPr>
        </p:nvSpPr>
        <p:spPr/>
        <p:txBody>
          <a:bodyPr/>
          <a:lstStyle/>
          <a:p>
            <a:fld id="{CB992DEE-83FD-4058-8537-0C6EA00E7C6B}" type="slidenum">
              <a:rPr lang="fr-BE" smtClean="0"/>
              <a:t>7</a:t>
            </a:fld>
            <a:endParaRPr lang="fr-BE" dirty="0"/>
          </a:p>
        </p:txBody>
      </p:sp>
    </p:spTree>
    <p:extLst>
      <p:ext uri="{BB962C8B-B14F-4D97-AF65-F5344CB8AC3E}">
        <p14:creationId xmlns:p14="http://schemas.microsoft.com/office/powerpoint/2010/main" val="4139718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CB992DEE-83FD-4058-8537-0C6EA00E7C6B}" type="slidenum">
              <a:rPr lang="fr-BE" smtClean="0"/>
              <a:t>8</a:t>
            </a:fld>
            <a:endParaRPr lang="fr-BE" dirty="0"/>
          </a:p>
        </p:txBody>
      </p:sp>
    </p:spTree>
    <p:extLst>
      <p:ext uri="{BB962C8B-B14F-4D97-AF65-F5344CB8AC3E}">
        <p14:creationId xmlns:p14="http://schemas.microsoft.com/office/powerpoint/2010/main" val="1729150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CB992DEE-83FD-4058-8537-0C6EA00E7C6B}" type="slidenum">
              <a:rPr lang="fr-BE" smtClean="0"/>
              <a:t>9</a:t>
            </a:fld>
            <a:endParaRPr lang="fr-BE" dirty="0"/>
          </a:p>
        </p:txBody>
      </p:sp>
    </p:spTree>
    <p:extLst>
      <p:ext uri="{BB962C8B-B14F-4D97-AF65-F5344CB8AC3E}">
        <p14:creationId xmlns:p14="http://schemas.microsoft.com/office/powerpoint/2010/main" val="13583469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bg bwMode="gray">
      <p:bgRef idx="1001">
        <a:schemeClr val="bg1"/>
      </p:bgRef>
    </p:bg>
    <p:spTree>
      <p:nvGrpSpPr>
        <p:cNvPr id="1" name=""/>
        <p:cNvGrpSpPr/>
        <p:nvPr/>
      </p:nvGrpSpPr>
      <p:grpSpPr>
        <a:xfrm>
          <a:off x="0" y="0"/>
          <a:ext cx="0" cy="0"/>
          <a:chOff x="0" y="0"/>
          <a:chExt cx="0" cy="0"/>
        </a:xfrm>
      </p:grpSpPr>
      <p:grpSp>
        <p:nvGrpSpPr>
          <p:cNvPr id="44" name="Group 43"/>
          <p:cNvGrpSpPr/>
          <p:nvPr userDrawn="1"/>
        </p:nvGrpSpPr>
        <p:grpSpPr bwMode="gray">
          <a:xfrm>
            <a:off x="0" y="1643199"/>
            <a:ext cx="11339513" cy="3055937"/>
            <a:chOff x="409575" y="3144838"/>
            <a:chExt cx="11339513" cy="3055937"/>
          </a:xfrm>
        </p:grpSpPr>
        <p:sp>
          <p:nvSpPr>
            <p:cNvPr id="45" name="Freeform 5"/>
            <p:cNvSpPr>
              <a:spLocks/>
            </p:cNvSpPr>
            <p:nvPr/>
          </p:nvSpPr>
          <p:spPr bwMode="gray">
            <a:xfrm>
              <a:off x="409575" y="5521325"/>
              <a:ext cx="11339513" cy="679450"/>
            </a:xfrm>
            <a:custGeom>
              <a:avLst/>
              <a:gdLst>
                <a:gd name="T0" fmla="*/ 0 w 2680"/>
                <a:gd name="T1" fmla="*/ 0 h 160"/>
                <a:gd name="T2" fmla="*/ 0 w 2680"/>
                <a:gd name="T3" fmla="*/ 160 h 160"/>
                <a:gd name="T4" fmla="*/ 2656 w 2680"/>
                <a:gd name="T5" fmla="*/ 160 h 160"/>
                <a:gd name="T6" fmla="*/ 2680 w 2680"/>
                <a:gd name="T7" fmla="*/ 136 h 160"/>
                <a:gd name="T8" fmla="*/ 2680 w 2680"/>
                <a:gd name="T9" fmla="*/ 0 h 160"/>
                <a:gd name="T10" fmla="*/ 0 w 2680"/>
                <a:gd name="T11" fmla="*/ 0 h 160"/>
              </a:gdLst>
              <a:ahLst/>
              <a:cxnLst>
                <a:cxn ang="0">
                  <a:pos x="T0" y="T1"/>
                </a:cxn>
                <a:cxn ang="0">
                  <a:pos x="T2" y="T3"/>
                </a:cxn>
                <a:cxn ang="0">
                  <a:pos x="T4" y="T5"/>
                </a:cxn>
                <a:cxn ang="0">
                  <a:pos x="T6" y="T7"/>
                </a:cxn>
                <a:cxn ang="0">
                  <a:pos x="T8" y="T9"/>
                </a:cxn>
                <a:cxn ang="0">
                  <a:pos x="T10" y="T11"/>
                </a:cxn>
              </a:cxnLst>
              <a:rect l="0" t="0" r="r" b="b"/>
              <a:pathLst>
                <a:path w="2680" h="160">
                  <a:moveTo>
                    <a:pt x="0" y="0"/>
                  </a:moveTo>
                  <a:cubicBezTo>
                    <a:pt x="0" y="160"/>
                    <a:pt x="0" y="160"/>
                    <a:pt x="0" y="160"/>
                  </a:cubicBezTo>
                  <a:cubicBezTo>
                    <a:pt x="2656" y="160"/>
                    <a:pt x="2656" y="160"/>
                    <a:pt x="2656" y="160"/>
                  </a:cubicBezTo>
                  <a:cubicBezTo>
                    <a:pt x="2656" y="160"/>
                    <a:pt x="2680" y="160"/>
                    <a:pt x="2680" y="136"/>
                  </a:cubicBezTo>
                  <a:cubicBezTo>
                    <a:pt x="2680" y="0"/>
                    <a:pt x="2680" y="0"/>
                    <a:pt x="2680" y="0"/>
                  </a:cubicBezTo>
                  <a:lnTo>
                    <a:pt x="0" y="0"/>
                  </a:lnTo>
                  <a:close/>
                </a:path>
              </a:pathLst>
            </a:custGeom>
            <a:solidFill>
              <a:srgbClr val="EAEA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srgbClr val="333333"/>
                </a:solidFill>
              </a:endParaRPr>
            </a:p>
          </p:txBody>
        </p:sp>
        <p:sp>
          <p:nvSpPr>
            <p:cNvPr id="46" name="Freeform 6"/>
            <p:cNvSpPr>
              <a:spLocks/>
            </p:cNvSpPr>
            <p:nvPr/>
          </p:nvSpPr>
          <p:spPr bwMode="gray">
            <a:xfrm>
              <a:off x="409575" y="3144838"/>
              <a:ext cx="11339513" cy="2376487"/>
            </a:xfrm>
            <a:custGeom>
              <a:avLst/>
              <a:gdLst>
                <a:gd name="T0" fmla="*/ 0 w 2680"/>
                <a:gd name="T1" fmla="*/ 0 h 560"/>
                <a:gd name="T2" fmla="*/ 0 w 2680"/>
                <a:gd name="T3" fmla="*/ 560 h 560"/>
                <a:gd name="T4" fmla="*/ 2680 w 2680"/>
                <a:gd name="T5" fmla="*/ 560 h 560"/>
                <a:gd name="T6" fmla="*/ 2680 w 2680"/>
                <a:gd name="T7" fmla="*/ 24 h 560"/>
                <a:gd name="T8" fmla="*/ 2656 w 2680"/>
                <a:gd name="T9" fmla="*/ 0 h 560"/>
                <a:gd name="T10" fmla="*/ 0 w 2680"/>
                <a:gd name="T11" fmla="*/ 0 h 560"/>
              </a:gdLst>
              <a:ahLst/>
              <a:cxnLst>
                <a:cxn ang="0">
                  <a:pos x="T0" y="T1"/>
                </a:cxn>
                <a:cxn ang="0">
                  <a:pos x="T2" y="T3"/>
                </a:cxn>
                <a:cxn ang="0">
                  <a:pos x="T4" y="T5"/>
                </a:cxn>
                <a:cxn ang="0">
                  <a:pos x="T6" y="T7"/>
                </a:cxn>
                <a:cxn ang="0">
                  <a:pos x="T8" y="T9"/>
                </a:cxn>
                <a:cxn ang="0">
                  <a:pos x="T10" y="T11"/>
                </a:cxn>
              </a:cxnLst>
              <a:rect l="0" t="0" r="r" b="b"/>
              <a:pathLst>
                <a:path w="2680" h="560">
                  <a:moveTo>
                    <a:pt x="0" y="0"/>
                  </a:moveTo>
                  <a:cubicBezTo>
                    <a:pt x="0" y="560"/>
                    <a:pt x="0" y="560"/>
                    <a:pt x="0" y="560"/>
                  </a:cubicBezTo>
                  <a:cubicBezTo>
                    <a:pt x="2680" y="560"/>
                    <a:pt x="2680" y="560"/>
                    <a:pt x="2680" y="560"/>
                  </a:cubicBezTo>
                  <a:cubicBezTo>
                    <a:pt x="2680" y="24"/>
                    <a:pt x="2680" y="24"/>
                    <a:pt x="2680" y="24"/>
                  </a:cubicBezTo>
                  <a:cubicBezTo>
                    <a:pt x="2680" y="24"/>
                    <a:pt x="2680" y="0"/>
                    <a:pt x="2656" y="0"/>
                  </a:cubicBezTo>
                  <a:lnTo>
                    <a:pt x="0" y="0"/>
                  </a:lnTo>
                  <a:close/>
                </a:path>
              </a:pathLst>
            </a:custGeom>
            <a:solidFill>
              <a:schemeClr val="accent4">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srgbClr val="333333"/>
                </a:solidFill>
              </a:endParaRPr>
            </a:p>
          </p:txBody>
        </p:sp>
      </p:grpSp>
      <p:sp>
        <p:nvSpPr>
          <p:cNvPr id="8" name="Rectangle 7"/>
          <p:cNvSpPr/>
          <p:nvPr userDrawn="1"/>
        </p:nvSpPr>
        <p:spPr bwMode="gray">
          <a:xfrm>
            <a:off x="1" y="6024880"/>
            <a:ext cx="12190193" cy="833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400" dirty="0">
              <a:solidFill>
                <a:prstClr val="white"/>
              </a:solidFill>
            </a:endParaRPr>
          </a:p>
        </p:txBody>
      </p:sp>
      <p:sp>
        <p:nvSpPr>
          <p:cNvPr id="25" name="Title 1"/>
          <p:cNvSpPr>
            <a:spLocks noGrp="1"/>
          </p:cNvSpPr>
          <p:nvPr>
            <p:ph type="ctrTitle"/>
          </p:nvPr>
        </p:nvSpPr>
        <p:spPr bwMode="gray">
          <a:xfrm>
            <a:off x="842433" y="2116800"/>
            <a:ext cx="10313209" cy="1227573"/>
          </a:xfrm>
        </p:spPr>
        <p:txBody>
          <a:bodyPr anchor="ctr" anchorCtr="0">
            <a:noAutofit/>
          </a:bodyPr>
          <a:lstStyle>
            <a:lvl1pPr algn="l">
              <a:lnSpc>
                <a:spcPts val="4600"/>
              </a:lnSpc>
              <a:defRPr sz="4600">
                <a:solidFill>
                  <a:schemeClr val="bg1"/>
                </a:solidFill>
              </a:defRPr>
            </a:lvl1pPr>
          </a:lstStyle>
          <a:p>
            <a:r>
              <a:rPr lang="fr-FR" noProof="0"/>
              <a:t>Modifiez le style du titre</a:t>
            </a:r>
            <a:endParaRPr lang="en-GB" noProof="0" dirty="0"/>
          </a:p>
        </p:txBody>
      </p:sp>
      <p:sp>
        <p:nvSpPr>
          <p:cNvPr id="26" name="Subtitle 2"/>
          <p:cNvSpPr>
            <a:spLocks noGrp="1"/>
          </p:cNvSpPr>
          <p:nvPr>
            <p:ph type="subTitle" idx="1"/>
          </p:nvPr>
        </p:nvSpPr>
        <p:spPr bwMode="gray">
          <a:xfrm>
            <a:off x="842433" y="4240704"/>
            <a:ext cx="7082733" cy="306798"/>
          </a:xfrm>
        </p:spPr>
        <p:txBody>
          <a:bodyPr anchor="ctr" anchorCtr="0">
            <a:noAutofit/>
          </a:bodyPr>
          <a:lstStyle>
            <a:lvl1pPr marL="0" indent="0" algn="l">
              <a:lnSpc>
                <a:spcPts val="2200"/>
              </a:lnSpc>
              <a:buNone/>
              <a:defRPr sz="2000" b="0" i="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noProof="0"/>
              <a:t>Modifiez le style des sous-titres du masque</a:t>
            </a:r>
            <a:endParaRPr lang="en-GB" noProof="0" dirty="0"/>
          </a:p>
        </p:txBody>
      </p:sp>
      <p:sp>
        <p:nvSpPr>
          <p:cNvPr id="27" name="Text Placeholder 6"/>
          <p:cNvSpPr>
            <a:spLocks noGrp="1"/>
          </p:cNvSpPr>
          <p:nvPr>
            <p:ph type="body" sz="quarter" idx="11"/>
          </p:nvPr>
        </p:nvSpPr>
        <p:spPr bwMode="gray">
          <a:xfrm>
            <a:off x="842400" y="3556800"/>
            <a:ext cx="10305675" cy="385233"/>
          </a:xfrm>
        </p:spPr>
        <p:txBody>
          <a:bodyPr>
            <a:noAutofit/>
          </a:bodyPr>
          <a:lstStyle>
            <a:lvl1pPr>
              <a:lnSpc>
                <a:spcPts val="2200"/>
              </a:lnSpc>
              <a:defRPr sz="2200">
                <a:solidFill>
                  <a:schemeClr val="bg1"/>
                </a:solidFill>
              </a:defRPr>
            </a:lvl1pPr>
          </a:lstStyle>
          <a:p>
            <a:pPr lvl="0"/>
            <a:r>
              <a:rPr lang="fr-FR" noProof="0"/>
              <a:t>Cliquez pour modifier les styles du texte du masque</a:t>
            </a:r>
          </a:p>
        </p:txBody>
      </p:sp>
      <p:sp>
        <p:nvSpPr>
          <p:cNvPr id="23" name="Picture Placeholder 2"/>
          <p:cNvSpPr>
            <a:spLocks noGrp="1"/>
          </p:cNvSpPr>
          <p:nvPr>
            <p:ph type="pic" sz="quarter" idx="13" hasCustomPrompt="1"/>
          </p:nvPr>
        </p:nvSpPr>
        <p:spPr>
          <a:xfrm>
            <a:off x="838200" y="5242061"/>
            <a:ext cx="2196000" cy="1318571"/>
          </a:xfrm>
        </p:spPr>
        <p:txBody>
          <a:bodyPr lIns="0" anchor="ctr" anchorCtr="0"/>
          <a:lstStyle>
            <a:lvl1pPr algn="l">
              <a:lnSpc>
                <a:spcPct val="100000"/>
              </a:lnSpc>
              <a:defRPr sz="900" b="0"/>
            </a:lvl1pPr>
          </a:lstStyle>
          <a:p>
            <a:r>
              <a:rPr lang="en-GB" dirty="0"/>
              <a:t>Click to insert project logo</a:t>
            </a:r>
          </a:p>
        </p:txBody>
      </p:sp>
      <p:cxnSp>
        <p:nvCxnSpPr>
          <p:cNvPr id="13" name="Straight Connector 12"/>
          <p:cNvCxnSpPr/>
          <p:nvPr userDrawn="1"/>
        </p:nvCxnSpPr>
        <p:spPr>
          <a:xfrm>
            <a:off x="838200" y="6953250"/>
            <a:ext cx="0" cy="360000"/>
          </a:xfrm>
          <a:prstGeom prst="line">
            <a:avLst/>
          </a:prstGeom>
          <a:ln>
            <a:head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3015150" y="6953250"/>
            <a:ext cx="0" cy="36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426676" y="6559200"/>
            <a:ext cx="360000" cy="0"/>
          </a:xfrm>
          <a:prstGeom prst="line">
            <a:avLst/>
          </a:prstGeom>
          <a:ln>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426676" y="6200775"/>
            <a:ext cx="360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1" name="TextBox 20"/>
          <p:cNvSpPr txBox="1"/>
          <p:nvPr userDrawn="1"/>
        </p:nvSpPr>
        <p:spPr>
          <a:xfrm>
            <a:off x="1206675" y="7019955"/>
            <a:ext cx="1440000" cy="226591"/>
          </a:xfrm>
          <a:prstGeom prst="rect">
            <a:avLst/>
          </a:prstGeom>
          <a:noFill/>
        </p:spPr>
        <p:txBody>
          <a:bodyPr wrap="square" lIns="36000" tIns="36000" rIns="36000" bIns="36000" rtlCol="0">
            <a:spAutoFit/>
          </a:bodyPr>
          <a:lstStyle/>
          <a:p>
            <a:pPr algn="ctr"/>
            <a:r>
              <a:rPr lang="en-GB" sz="1000" dirty="0">
                <a:solidFill>
                  <a:srgbClr val="333333"/>
                </a:solidFill>
              </a:rPr>
              <a:t>Max. width</a:t>
            </a:r>
          </a:p>
        </p:txBody>
      </p:sp>
      <p:sp>
        <p:nvSpPr>
          <p:cNvPr id="22" name="TextBox 21"/>
          <p:cNvSpPr txBox="1"/>
          <p:nvPr userDrawn="1"/>
        </p:nvSpPr>
        <p:spPr>
          <a:xfrm>
            <a:off x="-1506676" y="6266692"/>
            <a:ext cx="1440000" cy="226591"/>
          </a:xfrm>
          <a:prstGeom prst="rect">
            <a:avLst/>
          </a:prstGeom>
          <a:noFill/>
        </p:spPr>
        <p:txBody>
          <a:bodyPr wrap="square" lIns="36000" tIns="36000" rIns="36000" bIns="36000" rtlCol="0">
            <a:spAutoFit/>
          </a:bodyPr>
          <a:lstStyle/>
          <a:p>
            <a:pPr algn="r"/>
            <a:r>
              <a:rPr lang="en-GB" sz="1000" dirty="0">
                <a:solidFill>
                  <a:srgbClr val="333333"/>
                </a:solidFill>
              </a:rPr>
              <a:t>Min. height</a:t>
            </a:r>
          </a:p>
        </p:txBody>
      </p:sp>
      <p:cxnSp>
        <p:nvCxnSpPr>
          <p:cNvPr id="24" name="Straight Connector 23"/>
          <p:cNvCxnSpPr/>
          <p:nvPr userDrawn="1"/>
        </p:nvCxnSpPr>
        <p:spPr>
          <a:xfrm>
            <a:off x="-426676" y="5242062"/>
            <a:ext cx="360000"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userDrawn="1"/>
        </p:nvSpPr>
        <p:spPr>
          <a:xfrm>
            <a:off x="-1506676" y="5297118"/>
            <a:ext cx="1440000" cy="226591"/>
          </a:xfrm>
          <a:prstGeom prst="rect">
            <a:avLst/>
          </a:prstGeom>
          <a:noFill/>
        </p:spPr>
        <p:txBody>
          <a:bodyPr wrap="square" lIns="36000" tIns="36000" rIns="36000" bIns="36000" rtlCol="0">
            <a:spAutoFit/>
          </a:bodyPr>
          <a:lstStyle/>
          <a:p>
            <a:pPr algn="r"/>
            <a:r>
              <a:rPr lang="en-GB" sz="1000" dirty="0">
                <a:solidFill>
                  <a:srgbClr val="333333"/>
                </a:solidFill>
              </a:rPr>
              <a:t>Max. height</a:t>
            </a:r>
          </a:p>
        </p:txBody>
      </p:sp>
      <p:grpSp>
        <p:nvGrpSpPr>
          <p:cNvPr id="53" name="Group 52"/>
          <p:cNvGrpSpPr/>
          <p:nvPr userDrawn="1"/>
        </p:nvGrpSpPr>
        <p:grpSpPr bwMode="gray">
          <a:xfrm>
            <a:off x="-2035175" y="0"/>
            <a:ext cx="1872000" cy="4689612"/>
            <a:chOff x="-2581275" y="595116"/>
            <a:chExt cx="1872000" cy="4689612"/>
          </a:xfrm>
        </p:grpSpPr>
        <p:sp>
          <p:nvSpPr>
            <p:cNvPr id="54" name="Rectangle 104"/>
            <p:cNvSpPr>
              <a:spLocks noChangeArrowheads="1"/>
            </p:cNvSpPr>
            <p:nvPr/>
          </p:nvSpPr>
          <p:spPr bwMode="gray">
            <a:xfrm>
              <a:off x="-2581275" y="4276728"/>
              <a:ext cx="1872000" cy="1008000"/>
            </a:xfrm>
            <a:prstGeom prst="rect">
              <a:avLst/>
            </a:prstGeom>
            <a:solidFill>
              <a:srgbClr val="EAEAEA"/>
            </a:solidFill>
            <a:ln>
              <a:noFill/>
            </a:ln>
            <a:effectLst/>
          </p:spPr>
          <p:txBody>
            <a:bodyPr wrap="square" lIns="180000" tIns="180000" rIns="180000" bIns="180000" anchor="ctr">
              <a:noAutofit/>
            </a:bodyPr>
            <a:lstStyle/>
            <a:p>
              <a:endParaRPr lang="en-GB" sz="1000" dirty="0">
                <a:solidFill>
                  <a:srgbClr val="333333"/>
                </a:solidFill>
              </a:endParaRPr>
            </a:p>
          </p:txBody>
        </p:sp>
        <p:sp>
          <p:nvSpPr>
            <p:cNvPr id="55" name="Rectangle 104"/>
            <p:cNvSpPr>
              <a:spLocks noChangeArrowheads="1"/>
            </p:cNvSpPr>
            <p:nvPr userDrawn="1"/>
          </p:nvSpPr>
          <p:spPr bwMode="gray">
            <a:xfrm>
              <a:off x="-2581275" y="595116"/>
              <a:ext cx="1872000" cy="3672087"/>
            </a:xfrm>
            <a:prstGeom prst="rect">
              <a:avLst/>
            </a:prstGeom>
            <a:solidFill>
              <a:srgbClr val="EAEAEA"/>
            </a:solidFill>
            <a:ln>
              <a:noFill/>
            </a:ln>
            <a:effectLst/>
          </p:spPr>
          <p:txBody>
            <a:bodyPr wrap="square" lIns="180000" tIns="180000" rIns="180000" bIns="180000" anchor="ctr">
              <a:noAutofit/>
            </a:bodyPr>
            <a:lstStyle/>
            <a:p>
              <a:endParaRPr lang="en-GB" sz="1000" dirty="0">
                <a:solidFill>
                  <a:srgbClr val="333333"/>
                </a:solidFill>
              </a:endParaRPr>
            </a:p>
          </p:txBody>
        </p:sp>
        <p:sp>
          <p:nvSpPr>
            <p:cNvPr id="56" name="Rectangle 105"/>
            <p:cNvSpPr>
              <a:spLocks noChangeArrowheads="1"/>
            </p:cNvSpPr>
            <p:nvPr userDrawn="1"/>
          </p:nvSpPr>
          <p:spPr bwMode="gray">
            <a:xfrm>
              <a:off x="-2449513" y="1136650"/>
              <a:ext cx="215900" cy="215900"/>
            </a:xfrm>
            <a:prstGeom prst="rect">
              <a:avLst/>
            </a:prstGeom>
            <a:solidFill>
              <a:srgbClr val="FF6200"/>
            </a:solidFill>
            <a:ln>
              <a:noFill/>
            </a:ln>
            <a:effectLst/>
          </p:spPr>
          <p:txBody>
            <a:bodyPr wrap="square" anchor="ctr">
              <a:noAutofit/>
            </a:bodyPr>
            <a:lstStyle/>
            <a:p>
              <a:endParaRPr lang="en-GB" sz="1000" dirty="0">
                <a:solidFill>
                  <a:srgbClr val="333333"/>
                </a:solidFill>
              </a:endParaRPr>
            </a:p>
          </p:txBody>
        </p:sp>
        <p:sp>
          <p:nvSpPr>
            <p:cNvPr id="57" name="Rectangle 106"/>
            <p:cNvSpPr>
              <a:spLocks noChangeArrowheads="1"/>
            </p:cNvSpPr>
            <p:nvPr userDrawn="1"/>
          </p:nvSpPr>
          <p:spPr bwMode="gray">
            <a:xfrm>
              <a:off x="-2159000" y="1146175"/>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Orange</a:t>
              </a:r>
            </a:p>
            <a:p>
              <a:pPr>
                <a:lnSpc>
                  <a:spcPct val="65000"/>
                </a:lnSpc>
                <a:spcBef>
                  <a:spcPct val="20000"/>
                </a:spcBef>
                <a:spcAft>
                  <a:spcPct val="20000"/>
                </a:spcAft>
              </a:pPr>
              <a:r>
                <a:rPr lang="en-GB" altLang="en-US" sz="1000" dirty="0">
                  <a:solidFill>
                    <a:srgbClr val="333333"/>
                  </a:solidFill>
                </a:rPr>
                <a:t>RGB= 255, 98, 0</a:t>
              </a:r>
            </a:p>
          </p:txBody>
        </p:sp>
        <p:sp>
          <p:nvSpPr>
            <p:cNvPr id="58" name="Rectangle 107"/>
            <p:cNvSpPr>
              <a:spLocks noChangeArrowheads="1"/>
            </p:cNvSpPr>
            <p:nvPr userDrawn="1"/>
          </p:nvSpPr>
          <p:spPr bwMode="gray">
            <a:xfrm>
              <a:off x="-2449513" y="1571626"/>
              <a:ext cx="215900" cy="215900"/>
            </a:xfrm>
            <a:prstGeom prst="rect">
              <a:avLst/>
            </a:prstGeom>
            <a:solidFill>
              <a:srgbClr val="A8A8A8"/>
            </a:solidFill>
            <a:ln>
              <a:noFill/>
            </a:ln>
            <a:effectLst/>
          </p:spPr>
          <p:txBody>
            <a:bodyPr wrap="square" anchor="ctr">
              <a:noAutofit/>
            </a:bodyPr>
            <a:lstStyle/>
            <a:p>
              <a:endParaRPr lang="en-GB" sz="1000" dirty="0">
                <a:solidFill>
                  <a:srgbClr val="333333"/>
                </a:solidFill>
              </a:endParaRPr>
            </a:p>
          </p:txBody>
        </p:sp>
        <p:sp>
          <p:nvSpPr>
            <p:cNvPr id="59" name="Rectangle 108"/>
            <p:cNvSpPr>
              <a:spLocks noChangeArrowheads="1"/>
            </p:cNvSpPr>
            <p:nvPr userDrawn="1"/>
          </p:nvSpPr>
          <p:spPr bwMode="gray">
            <a:xfrm>
              <a:off x="-2159000" y="1597026"/>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Light Grey</a:t>
              </a:r>
            </a:p>
            <a:p>
              <a:pPr>
                <a:lnSpc>
                  <a:spcPct val="65000"/>
                </a:lnSpc>
                <a:spcBef>
                  <a:spcPct val="20000"/>
                </a:spcBef>
                <a:spcAft>
                  <a:spcPct val="20000"/>
                </a:spcAft>
              </a:pPr>
              <a:r>
                <a:rPr lang="en-GB" altLang="en-US" sz="1000" dirty="0">
                  <a:solidFill>
                    <a:srgbClr val="333333"/>
                  </a:solidFill>
                </a:rPr>
                <a:t>RGB= 168, 168, 168</a:t>
              </a:r>
            </a:p>
          </p:txBody>
        </p:sp>
        <p:sp>
          <p:nvSpPr>
            <p:cNvPr id="60" name="Rectangle 109"/>
            <p:cNvSpPr>
              <a:spLocks noChangeArrowheads="1"/>
            </p:cNvSpPr>
            <p:nvPr userDrawn="1"/>
          </p:nvSpPr>
          <p:spPr bwMode="gray">
            <a:xfrm>
              <a:off x="-2449513" y="2058988"/>
              <a:ext cx="215900" cy="215900"/>
            </a:xfrm>
            <a:prstGeom prst="rect">
              <a:avLst/>
            </a:prstGeom>
            <a:solidFill>
              <a:srgbClr val="525199"/>
            </a:solidFill>
            <a:ln>
              <a:noFill/>
            </a:ln>
            <a:effectLst/>
          </p:spPr>
          <p:txBody>
            <a:bodyPr wrap="square" anchor="ctr">
              <a:noAutofit/>
            </a:bodyPr>
            <a:lstStyle/>
            <a:p>
              <a:endParaRPr lang="en-GB" sz="1000" dirty="0">
                <a:solidFill>
                  <a:srgbClr val="333333"/>
                </a:solidFill>
              </a:endParaRPr>
            </a:p>
          </p:txBody>
        </p:sp>
        <p:sp>
          <p:nvSpPr>
            <p:cNvPr id="61" name="Rectangle 110"/>
            <p:cNvSpPr>
              <a:spLocks noChangeArrowheads="1"/>
            </p:cNvSpPr>
            <p:nvPr userDrawn="1"/>
          </p:nvSpPr>
          <p:spPr bwMode="gray">
            <a:xfrm>
              <a:off x="-2159000" y="2068513"/>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Indigo</a:t>
              </a:r>
            </a:p>
            <a:p>
              <a:pPr>
                <a:lnSpc>
                  <a:spcPct val="65000"/>
                </a:lnSpc>
                <a:spcBef>
                  <a:spcPct val="20000"/>
                </a:spcBef>
                <a:spcAft>
                  <a:spcPct val="20000"/>
                </a:spcAft>
              </a:pPr>
              <a:r>
                <a:rPr lang="en-GB" altLang="en-US" sz="1000" dirty="0">
                  <a:solidFill>
                    <a:srgbClr val="333333"/>
                  </a:solidFill>
                </a:rPr>
                <a:t>RGB= 82, 81, 153</a:t>
              </a:r>
            </a:p>
          </p:txBody>
        </p:sp>
        <p:sp>
          <p:nvSpPr>
            <p:cNvPr id="62" name="Rectangle 111"/>
            <p:cNvSpPr>
              <a:spLocks noChangeArrowheads="1"/>
            </p:cNvSpPr>
            <p:nvPr userDrawn="1"/>
          </p:nvSpPr>
          <p:spPr bwMode="gray">
            <a:xfrm>
              <a:off x="-2449513" y="2527301"/>
              <a:ext cx="215900" cy="215900"/>
            </a:xfrm>
            <a:prstGeom prst="rect">
              <a:avLst/>
            </a:prstGeom>
            <a:solidFill>
              <a:srgbClr val="60A6DA"/>
            </a:solidFill>
            <a:ln>
              <a:noFill/>
            </a:ln>
            <a:effectLst/>
          </p:spPr>
          <p:txBody>
            <a:bodyPr wrap="square" anchor="ctr">
              <a:noAutofit/>
            </a:bodyPr>
            <a:lstStyle/>
            <a:p>
              <a:endParaRPr lang="en-GB" sz="1000" dirty="0">
                <a:solidFill>
                  <a:srgbClr val="333333"/>
                </a:solidFill>
              </a:endParaRPr>
            </a:p>
          </p:txBody>
        </p:sp>
        <p:sp>
          <p:nvSpPr>
            <p:cNvPr id="63" name="Rectangle 112"/>
            <p:cNvSpPr>
              <a:spLocks noChangeArrowheads="1"/>
            </p:cNvSpPr>
            <p:nvPr userDrawn="1"/>
          </p:nvSpPr>
          <p:spPr bwMode="gray">
            <a:xfrm>
              <a:off x="-2159000" y="2536826"/>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Sky</a:t>
              </a:r>
            </a:p>
            <a:p>
              <a:pPr>
                <a:lnSpc>
                  <a:spcPct val="65000"/>
                </a:lnSpc>
                <a:spcBef>
                  <a:spcPct val="20000"/>
                </a:spcBef>
                <a:spcAft>
                  <a:spcPct val="20000"/>
                </a:spcAft>
              </a:pPr>
              <a:r>
                <a:rPr lang="en-GB" altLang="en-US" sz="1000" dirty="0">
                  <a:solidFill>
                    <a:srgbClr val="333333"/>
                  </a:solidFill>
                </a:rPr>
                <a:t>RGB= 96, 166, 218</a:t>
              </a:r>
            </a:p>
          </p:txBody>
        </p:sp>
        <p:sp>
          <p:nvSpPr>
            <p:cNvPr id="64" name="Rectangle 113"/>
            <p:cNvSpPr>
              <a:spLocks noChangeArrowheads="1"/>
            </p:cNvSpPr>
            <p:nvPr userDrawn="1"/>
          </p:nvSpPr>
          <p:spPr bwMode="gray">
            <a:xfrm>
              <a:off x="-2449513" y="762000"/>
              <a:ext cx="1692000"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90000"/>
                </a:lnSpc>
                <a:spcBef>
                  <a:spcPct val="20000"/>
                </a:spcBef>
                <a:spcAft>
                  <a:spcPct val="20000"/>
                </a:spcAft>
              </a:pPr>
              <a:r>
                <a:rPr lang="en-GB" altLang="en-US" sz="1200" b="1" dirty="0">
                  <a:solidFill>
                    <a:srgbClr val="333333"/>
                  </a:solidFill>
                </a:rPr>
                <a:t>Colour Guidelines</a:t>
              </a:r>
            </a:p>
          </p:txBody>
        </p:sp>
        <p:sp>
          <p:nvSpPr>
            <p:cNvPr id="65" name="Rectangle 107"/>
            <p:cNvSpPr>
              <a:spLocks noChangeArrowheads="1"/>
            </p:cNvSpPr>
            <p:nvPr/>
          </p:nvSpPr>
          <p:spPr bwMode="gray">
            <a:xfrm>
              <a:off x="-2449513" y="2962277"/>
              <a:ext cx="215900" cy="215900"/>
            </a:xfrm>
            <a:prstGeom prst="rect">
              <a:avLst/>
            </a:prstGeom>
            <a:solidFill>
              <a:srgbClr val="AB0066"/>
            </a:solidFill>
            <a:ln>
              <a:noFill/>
            </a:ln>
            <a:effectLst/>
          </p:spPr>
          <p:txBody>
            <a:bodyPr wrap="square" anchor="ctr">
              <a:noAutofit/>
            </a:bodyPr>
            <a:lstStyle/>
            <a:p>
              <a:endParaRPr lang="en-GB" sz="1000" dirty="0">
                <a:solidFill>
                  <a:srgbClr val="333333"/>
                </a:solidFill>
              </a:endParaRPr>
            </a:p>
          </p:txBody>
        </p:sp>
        <p:sp>
          <p:nvSpPr>
            <p:cNvPr id="66" name="Rectangle 108"/>
            <p:cNvSpPr>
              <a:spLocks noChangeArrowheads="1"/>
            </p:cNvSpPr>
            <p:nvPr/>
          </p:nvSpPr>
          <p:spPr bwMode="gray">
            <a:xfrm>
              <a:off x="-2159000" y="2987677"/>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Fuchsia</a:t>
              </a:r>
            </a:p>
            <a:p>
              <a:pPr>
                <a:lnSpc>
                  <a:spcPct val="65000"/>
                </a:lnSpc>
                <a:spcBef>
                  <a:spcPct val="20000"/>
                </a:spcBef>
                <a:spcAft>
                  <a:spcPct val="20000"/>
                </a:spcAft>
              </a:pPr>
              <a:r>
                <a:rPr lang="en-GB" altLang="en-US" sz="1000" dirty="0">
                  <a:solidFill>
                    <a:srgbClr val="333333"/>
                  </a:solidFill>
                </a:rPr>
                <a:t>RGB= 171, 0, 102</a:t>
              </a:r>
            </a:p>
          </p:txBody>
        </p:sp>
        <p:sp>
          <p:nvSpPr>
            <p:cNvPr id="67" name="Rectangle 109"/>
            <p:cNvSpPr>
              <a:spLocks noChangeArrowheads="1"/>
            </p:cNvSpPr>
            <p:nvPr/>
          </p:nvSpPr>
          <p:spPr bwMode="gray">
            <a:xfrm>
              <a:off x="-2449513" y="3449639"/>
              <a:ext cx="215900" cy="215900"/>
            </a:xfrm>
            <a:prstGeom prst="rect">
              <a:avLst/>
            </a:prstGeom>
            <a:solidFill>
              <a:srgbClr val="D0D93C"/>
            </a:solidFill>
            <a:ln>
              <a:noFill/>
            </a:ln>
            <a:effectLst/>
          </p:spPr>
          <p:txBody>
            <a:bodyPr wrap="square" anchor="ctr">
              <a:noAutofit/>
            </a:bodyPr>
            <a:lstStyle/>
            <a:p>
              <a:endParaRPr lang="en-GB" sz="1000" dirty="0">
                <a:solidFill>
                  <a:srgbClr val="333333"/>
                </a:solidFill>
              </a:endParaRPr>
            </a:p>
          </p:txBody>
        </p:sp>
        <p:sp>
          <p:nvSpPr>
            <p:cNvPr id="68" name="Rectangle 110"/>
            <p:cNvSpPr>
              <a:spLocks noChangeArrowheads="1"/>
            </p:cNvSpPr>
            <p:nvPr/>
          </p:nvSpPr>
          <p:spPr bwMode="gray">
            <a:xfrm>
              <a:off x="-2159000" y="3459164"/>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Lime</a:t>
              </a:r>
            </a:p>
            <a:p>
              <a:pPr>
                <a:lnSpc>
                  <a:spcPct val="65000"/>
                </a:lnSpc>
                <a:spcBef>
                  <a:spcPct val="20000"/>
                </a:spcBef>
                <a:spcAft>
                  <a:spcPct val="20000"/>
                </a:spcAft>
              </a:pPr>
              <a:r>
                <a:rPr lang="en-GB" altLang="en-US" sz="1000" dirty="0">
                  <a:solidFill>
                    <a:srgbClr val="333333"/>
                  </a:solidFill>
                </a:rPr>
                <a:t>RGB= 208, 217, 60</a:t>
              </a:r>
            </a:p>
          </p:txBody>
        </p:sp>
        <p:sp>
          <p:nvSpPr>
            <p:cNvPr id="69" name="Rectangle 111"/>
            <p:cNvSpPr>
              <a:spLocks noChangeArrowheads="1"/>
            </p:cNvSpPr>
            <p:nvPr/>
          </p:nvSpPr>
          <p:spPr bwMode="gray">
            <a:xfrm>
              <a:off x="-2449513" y="3917952"/>
              <a:ext cx="215900" cy="215900"/>
            </a:xfrm>
            <a:prstGeom prst="rect">
              <a:avLst/>
            </a:prstGeom>
            <a:solidFill>
              <a:srgbClr val="019649"/>
            </a:solidFill>
            <a:ln>
              <a:noFill/>
            </a:ln>
            <a:effectLst/>
          </p:spPr>
          <p:txBody>
            <a:bodyPr wrap="square" anchor="ctr">
              <a:noAutofit/>
            </a:bodyPr>
            <a:lstStyle/>
            <a:p>
              <a:endParaRPr lang="en-GB" sz="1000" dirty="0">
                <a:solidFill>
                  <a:srgbClr val="333333"/>
                </a:solidFill>
              </a:endParaRPr>
            </a:p>
          </p:txBody>
        </p:sp>
        <p:sp>
          <p:nvSpPr>
            <p:cNvPr id="70" name="Rectangle 112"/>
            <p:cNvSpPr>
              <a:spLocks noChangeArrowheads="1"/>
            </p:cNvSpPr>
            <p:nvPr/>
          </p:nvSpPr>
          <p:spPr bwMode="gray">
            <a:xfrm>
              <a:off x="-2159000" y="3927477"/>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Leaf</a:t>
              </a:r>
            </a:p>
            <a:p>
              <a:pPr>
                <a:lnSpc>
                  <a:spcPct val="65000"/>
                </a:lnSpc>
                <a:spcBef>
                  <a:spcPct val="20000"/>
                </a:spcBef>
                <a:spcAft>
                  <a:spcPct val="20000"/>
                </a:spcAft>
              </a:pPr>
              <a:r>
                <a:rPr lang="en-GB" altLang="en-US" sz="1000" dirty="0">
                  <a:solidFill>
                    <a:srgbClr val="333333"/>
                  </a:solidFill>
                </a:rPr>
                <a:t>RGB= 52, 150, 81</a:t>
              </a:r>
            </a:p>
          </p:txBody>
        </p:sp>
        <p:sp>
          <p:nvSpPr>
            <p:cNvPr id="71" name="Rectangle 109"/>
            <p:cNvSpPr>
              <a:spLocks noChangeArrowheads="1"/>
            </p:cNvSpPr>
            <p:nvPr/>
          </p:nvSpPr>
          <p:spPr bwMode="gray">
            <a:xfrm>
              <a:off x="-2449513" y="4405314"/>
              <a:ext cx="215900" cy="215900"/>
            </a:xfrm>
            <a:prstGeom prst="rect">
              <a:avLst/>
            </a:prstGeom>
            <a:solidFill>
              <a:srgbClr val="767676"/>
            </a:solidFill>
            <a:ln>
              <a:noFill/>
            </a:ln>
            <a:effectLst/>
          </p:spPr>
          <p:txBody>
            <a:bodyPr wrap="square" anchor="ctr">
              <a:noAutofit/>
            </a:bodyPr>
            <a:lstStyle/>
            <a:p>
              <a:endParaRPr lang="en-GB" sz="1000" dirty="0">
                <a:solidFill>
                  <a:srgbClr val="333333"/>
                </a:solidFill>
              </a:endParaRPr>
            </a:p>
          </p:txBody>
        </p:sp>
        <p:sp>
          <p:nvSpPr>
            <p:cNvPr id="72" name="Rectangle 110"/>
            <p:cNvSpPr>
              <a:spLocks noChangeArrowheads="1"/>
            </p:cNvSpPr>
            <p:nvPr/>
          </p:nvSpPr>
          <p:spPr bwMode="gray">
            <a:xfrm>
              <a:off x="-2159000" y="4414839"/>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Mid Grey</a:t>
              </a:r>
            </a:p>
            <a:p>
              <a:pPr>
                <a:lnSpc>
                  <a:spcPct val="65000"/>
                </a:lnSpc>
                <a:spcBef>
                  <a:spcPct val="20000"/>
                </a:spcBef>
                <a:spcAft>
                  <a:spcPct val="20000"/>
                </a:spcAft>
              </a:pPr>
              <a:r>
                <a:rPr lang="en-GB" altLang="en-US" sz="1000" dirty="0">
                  <a:solidFill>
                    <a:srgbClr val="333333"/>
                  </a:solidFill>
                </a:rPr>
                <a:t>RGB= 118, 118, 118</a:t>
              </a:r>
            </a:p>
          </p:txBody>
        </p:sp>
        <p:sp>
          <p:nvSpPr>
            <p:cNvPr id="73" name="Rectangle 111"/>
            <p:cNvSpPr>
              <a:spLocks noChangeArrowheads="1"/>
            </p:cNvSpPr>
            <p:nvPr/>
          </p:nvSpPr>
          <p:spPr bwMode="gray">
            <a:xfrm>
              <a:off x="-2449513" y="4873627"/>
              <a:ext cx="215900" cy="215900"/>
            </a:xfrm>
            <a:prstGeom prst="rect">
              <a:avLst/>
            </a:prstGeom>
            <a:solidFill>
              <a:srgbClr val="333333"/>
            </a:solidFill>
            <a:ln>
              <a:noFill/>
            </a:ln>
            <a:effectLst/>
          </p:spPr>
          <p:txBody>
            <a:bodyPr wrap="square" anchor="ctr">
              <a:noAutofit/>
            </a:bodyPr>
            <a:lstStyle/>
            <a:p>
              <a:endParaRPr lang="en-GB" sz="1000" dirty="0">
                <a:solidFill>
                  <a:srgbClr val="333333"/>
                </a:solidFill>
              </a:endParaRPr>
            </a:p>
          </p:txBody>
        </p:sp>
        <p:sp>
          <p:nvSpPr>
            <p:cNvPr id="74" name="Rectangle 112"/>
            <p:cNvSpPr>
              <a:spLocks noChangeArrowheads="1"/>
            </p:cNvSpPr>
            <p:nvPr/>
          </p:nvSpPr>
          <p:spPr bwMode="gray">
            <a:xfrm>
              <a:off x="-2159000" y="4883152"/>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Text Colour</a:t>
              </a:r>
            </a:p>
            <a:p>
              <a:pPr>
                <a:lnSpc>
                  <a:spcPct val="65000"/>
                </a:lnSpc>
                <a:spcBef>
                  <a:spcPct val="20000"/>
                </a:spcBef>
                <a:spcAft>
                  <a:spcPct val="20000"/>
                </a:spcAft>
              </a:pPr>
              <a:r>
                <a:rPr lang="en-GB" altLang="en-US" sz="1000" dirty="0">
                  <a:solidFill>
                    <a:srgbClr val="333333"/>
                  </a:solidFill>
                </a:rPr>
                <a:t>RGB= 51, 51, 51</a:t>
              </a:r>
            </a:p>
          </p:txBody>
        </p:sp>
      </p:grpSp>
      <p:pic>
        <p:nvPicPr>
          <p:cNvPr id="42" name="Picture 41"/>
          <p:cNvPicPr>
            <a:picLocks noChangeAspect="1"/>
          </p:cNvPicPr>
          <p:nvPr userDrawn="1"/>
        </p:nvPicPr>
        <p:blipFill>
          <a:blip r:embed="rId2"/>
          <a:stretch>
            <a:fillRect/>
          </a:stretch>
        </p:blipFill>
        <p:spPr>
          <a:xfrm>
            <a:off x="-1804990" y="4402733"/>
            <a:ext cx="154783" cy="138908"/>
          </a:xfrm>
          <a:prstGeom prst="rect">
            <a:avLst/>
          </a:prstGeom>
        </p:spPr>
      </p:pic>
      <p:sp>
        <p:nvSpPr>
          <p:cNvPr id="43" name="Text Placeholder 2"/>
          <p:cNvSpPr>
            <a:spLocks noGrp="1"/>
          </p:cNvSpPr>
          <p:nvPr>
            <p:ph type="body" sz="quarter" idx="14" hasCustomPrompt="1"/>
          </p:nvPr>
        </p:nvSpPr>
        <p:spPr>
          <a:xfrm>
            <a:off x="8167642" y="4291504"/>
            <a:ext cx="2988000" cy="275612"/>
          </a:xfrm>
        </p:spPr>
        <p:txBody>
          <a:bodyPr tIns="0" bIns="0"/>
          <a:lstStyle>
            <a:lvl1pPr marL="0" indent="0" algn="r">
              <a:lnSpc>
                <a:spcPct val="100000"/>
              </a:lnSpc>
              <a:buNone/>
              <a:defRPr sz="1500">
                <a:solidFill>
                  <a:srgbClr val="000000"/>
                </a:solidFill>
                <a:latin typeface="+mn-lt"/>
              </a:defRPr>
            </a:lvl1pPr>
            <a:lvl2pPr>
              <a:defRPr sz="2200">
                <a:solidFill>
                  <a:srgbClr val="000000"/>
                </a:solidFill>
              </a:defRPr>
            </a:lvl2pPr>
            <a:lvl3pPr>
              <a:defRPr sz="2200">
                <a:solidFill>
                  <a:srgbClr val="000000"/>
                </a:solidFill>
              </a:defRPr>
            </a:lvl3pPr>
            <a:lvl4pPr>
              <a:defRPr sz="2200">
                <a:solidFill>
                  <a:srgbClr val="000000"/>
                </a:solidFill>
              </a:defRPr>
            </a:lvl4pPr>
            <a:lvl5pPr>
              <a:defRPr sz="2200">
                <a:solidFill>
                  <a:srgbClr val="000000"/>
                </a:solidFill>
              </a:defRPr>
            </a:lvl5pPr>
          </a:lstStyle>
          <a:p>
            <a:pPr lvl="0"/>
            <a:r>
              <a:rPr lang="en-GB" noProof="0" dirty="0"/>
              <a:t>Click to edit location and date</a:t>
            </a:r>
          </a:p>
        </p:txBody>
      </p:sp>
    </p:spTree>
    <p:extLst>
      <p:ext uri="{BB962C8B-B14F-4D97-AF65-F5344CB8AC3E}">
        <p14:creationId xmlns:p14="http://schemas.microsoft.com/office/powerpoint/2010/main" val="1375821978"/>
      </p:ext>
    </p:extLst>
  </p:cSld>
  <p:clrMapOvr>
    <a:masterClrMapping/>
  </p:clrMapOvr>
  <p:extLst>
    <p:ext uri="{DCECCB84-F9BA-43D5-87BE-67443E8EF086}">
      <p15:sldGuideLst xmlns:p15="http://schemas.microsoft.com/office/powerpoint/2012/main">
        <p15:guide id="1" orient="horz" pos="4135">
          <p15:clr>
            <a:srgbClr val="FBAE40"/>
          </p15:clr>
        </p15:guide>
        <p15:guide id="2" orient="horz" pos="330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32" name="Freeform 31"/>
          <p:cNvSpPr>
            <a:spLocks noChangeAspect="1"/>
          </p:cNvSpPr>
          <p:nvPr userDrawn="1"/>
        </p:nvSpPr>
        <p:spPr bwMode="gray">
          <a:xfrm>
            <a:off x="693738" y="1194293"/>
            <a:ext cx="10641600" cy="2630915"/>
          </a:xfrm>
          <a:custGeom>
            <a:avLst/>
            <a:gdLst>
              <a:gd name="T0" fmla="*/ 2480 w 2480"/>
              <a:gd name="T1" fmla="*/ 528 h 611"/>
              <a:gd name="T2" fmla="*/ 2480 w 2480"/>
              <a:gd name="T3" fmla="*/ 32 h 611"/>
              <a:gd name="T4" fmla="*/ 2448 w 2480"/>
              <a:gd name="T5" fmla="*/ 0 h 611"/>
              <a:gd name="T6" fmla="*/ 32 w 2480"/>
              <a:gd name="T7" fmla="*/ 0 h 611"/>
              <a:gd name="T8" fmla="*/ 0 w 2480"/>
              <a:gd name="T9" fmla="*/ 32 h 611"/>
              <a:gd name="T10" fmla="*/ 0 w 2480"/>
              <a:gd name="T11" fmla="*/ 528 h 611"/>
              <a:gd name="T12" fmla="*/ 32 w 2480"/>
              <a:gd name="T13" fmla="*/ 560 h 611"/>
              <a:gd name="T14" fmla="*/ 237 w 2480"/>
              <a:gd name="T15" fmla="*/ 560 h 611"/>
              <a:gd name="T16" fmla="*/ 271 w 2480"/>
              <a:gd name="T17" fmla="*/ 604 h 611"/>
              <a:gd name="T18" fmla="*/ 289 w 2480"/>
              <a:gd name="T19" fmla="*/ 604 h 611"/>
              <a:gd name="T20" fmla="*/ 323 w 2480"/>
              <a:gd name="T21" fmla="*/ 560 h 611"/>
              <a:gd name="T22" fmla="*/ 2448 w 2480"/>
              <a:gd name="T23" fmla="*/ 560 h 611"/>
              <a:gd name="T24" fmla="*/ 2480 w 2480"/>
              <a:gd name="T25" fmla="*/ 528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0" h="611">
                <a:moveTo>
                  <a:pt x="2480" y="528"/>
                </a:moveTo>
                <a:cubicBezTo>
                  <a:pt x="2480" y="32"/>
                  <a:pt x="2480" y="32"/>
                  <a:pt x="2480" y="32"/>
                </a:cubicBezTo>
                <a:cubicBezTo>
                  <a:pt x="2480" y="32"/>
                  <a:pt x="2480" y="0"/>
                  <a:pt x="2448" y="0"/>
                </a:cubicBezTo>
                <a:cubicBezTo>
                  <a:pt x="32" y="0"/>
                  <a:pt x="32" y="0"/>
                  <a:pt x="32" y="0"/>
                </a:cubicBezTo>
                <a:cubicBezTo>
                  <a:pt x="32" y="0"/>
                  <a:pt x="0" y="0"/>
                  <a:pt x="0" y="32"/>
                </a:cubicBezTo>
                <a:cubicBezTo>
                  <a:pt x="0" y="528"/>
                  <a:pt x="0" y="528"/>
                  <a:pt x="0" y="528"/>
                </a:cubicBezTo>
                <a:cubicBezTo>
                  <a:pt x="0" y="528"/>
                  <a:pt x="0" y="560"/>
                  <a:pt x="32" y="560"/>
                </a:cubicBezTo>
                <a:cubicBezTo>
                  <a:pt x="237" y="560"/>
                  <a:pt x="237" y="560"/>
                  <a:pt x="237" y="560"/>
                </a:cubicBezTo>
                <a:cubicBezTo>
                  <a:pt x="271" y="604"/>
                  <a:pt x="271" y="604"/>
                  <a:pt x="271" y="604"/>
                </a:cubicBezTo>
                <a:cubicBezTo>
                  <a:pt x="276" y="611"/>
                  <a:pt x="284" y="611"/>
                  <a:pt x="289" y="604"/>
                </a:cubicBezTo>
                <a:cubicBezTo>
                  <a:pt x="323" y="560"/>
                  <a:pt x="323" y="560"/>
                  <a:pt x="323" y="560"/>
                </a:cubicBezTo>
                <a:cubicBezTo>
                  <a:pt x="2448" y="560"/>
                  <a:pt x="2448" y="560"/>
                  <a:pt x="2448" y="560"/>
                </a:cubicBezTo>
                <a:cubicBezTo>
                  <a:pt x="2448" y="560"/>
                  <a:pt x="2480" y="560"/>
                  <a:pt x="2480" y="528"/>
                </a:cubicBezTo>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en-GB" dirty="0">
              <a:solidFill>
                <a:srgbClr val="333333"/>
              </a:solidFill>
            </a:endParaRPr>
          </a:p>
        </p:txBody>
      </p:sp>
      <p:sp>
        <p:nvSpPr>
          <p:cNvPr id="5" name="Title 1"/>
          <p:cNvSpPr>
            <a:spLocks noGrp="1"/>
          </p:cNvSpPr>
          <p:nvPr>
            <p:ph type="ctrTitle"/>
          </p:nvPr>
        </p:nvSpPr>
        <p:spPr bwMode="gray">
          <a:xfrm>
            <a:off x="1172738" y="1218184"/>
            <a:ext cx="10162600" cy="2368549"/>
          </a:xfrm>
        </p:spPr>
        <p:txBody>
          <a:bodyPr anchor="ctr" anchorCtr="0">
            <a:noAutofit/>
          </a:bodyPr>
          <a:lstStyle>
            <a:lvl1pPr algn="l">
              <a:lnSpc>
                <a:spcPts val="4600"/>
              </a:lnSpc>
              <a:defRPr sz="4600">
                <a:solidFill>
                  <a:schemeClr val="bg1"/>
                </a:solidFill>
              </a:defRPr>
            </a:lvl1pPr>
          </a:lstStyle>
          <a:p>
            <a:r>
              <a:rPr lang="fr-FR"/>
              <a:t>Modifiez le style du titre</a:t>
            </a:r>
            <a:endParaRPr lang="en-GB" dirty="0"/>
          </a:p>
        </p:txBody>
      </p:sp>
      <p:grpSp>
        <p:nvGrpSpPr>
          <p:cNvPr id="36" name="Group 35"/>
          <p:cNvGrpSpPr/>
          <p:nvPr userDrawn="1"/>
        </p:nvGrpSpPr>
        <p:grpSpPr bwMode="gray">
          <a:xfrm>
            <a:off x="-2035175" y="0"/>
            <a:ext cx="1872000" cy="4689612"/>
            <a:chOff x="-2581275" y="595116"/>
            <a:chExt cx="1872000" cy="4689612"/>
          </a:xfrm>
        </p:grpSpPr>
        <p:sp>
          <p:nvSpPr>
            <p:cNvPr id="37" name="Rectangle 104"/>
            <p:cNvSpPr>
              <a:spLocks noChangeArrowheads="1"/>
            </p:cNvSpPr>
            <p:nvPr/>
          </p:nvSpPr>
          <p:spPr bwMode="gray">
            <a:xfrm>
              <a:off x="-2581275" y="4276728"/>
              <a:ext cx="1872000" cy="1008000"/>
            </a:xfrm>
            <a:prstGeom prst="rect">
              <a:avLst/>
            </a:prstGeom>
            <a:solidFill>
              <a:srgbClr val="EAEAEA"/>
            </a:solidFill>
            <a:ln>
              <a:noFill/>
            </a:ln>
            <a:effectLst/>
          </p:spPr>
          <p:txBody>
            <a:bodyPr wrap="square" lIns="180000" tIns="180000" rIns="180000" bIns="180000" anchor="ctr">
              <a:noAutofit/>
            </a:bodyPr>
            <a:lstStyle/>
            <a:p>
              <a:endParaRPr lang="en-GB" sz="1000" dirty="0">
                <a:solidFill>
                  <a:srgbClr val="333333"/>
                </a:solidFill>
              </a:endParaRPr>
            </a:p>
          </p:txBody>
        </p:sp>
        <p:sp>
          <p:nvSpPr>
            <p:cNvPr id="38" name="Rectangle 104"/>
            <p:cNvSpPr>
              <a:spLocks noChangeArrowheads="1"/>
            </p:cNvSpPr>
            <p:nvPr userDrawn="1"/>
          </p:nvSpPr>
          <p:spPr bwMode="gray">
            <a:xfrm>
              <a:off x="-2581275" y="595116"/>
              <a:ext cx="1872000" cy="3672087"/>
            </a:xfrm>
            <a:prstGeom prst="rect">
              <a:avLst/>
            </a:prstGeom>
            <a:solidFill>
              <a:srgbClr val="EAEAEA"/>
            </a:solidFill>
            <a:ln>
              <a:noFill/>
            </a:ln>
            <a:effectLst/>
          </p:spPr>
          <p:txBody>
            <a:bodyPr wrap="square" lIns="180000" tIns="180000" rIns="180000" bIns="180000" anchor="ctr">
              <a:noAutofit/>
            </a:bodyPr>
            <a:lstStyle/>
            <a:p>
              <a:endParaRPr lang="en-GB" sz="1000" dirty="0">
                <a:solidFill>
                  <a:srgbClr val="333333"/>
                </a:solidFill>
              </a:endParaRPr>
            </a:p>
          </p:txBody>
        </p:sp>
        <p:sp>
          <p:nvSpPr>
            <p:cNvPr id="39" name="Rectangle 105"/>
            <p:cNvSpPr>
              <a:spLocks noChangeArrowheads="1"/>
            </p:cNvSpPr>
            <p:nvPr userDrawn="1"/>
          </p:nvSpPr>
          <p:spPr bwMode="gray">
            <a:xfrm>
              <a:off x="-2449513" y="1136650"/>
              <a:ext cx="215900" cy="215900"/>
            </a:xfrm>
            <a:prstGeom prst="rect">
              <a:avLst/>
            </a:prstGeom>
            <a:solidFill>
              <a:srgbClr val="FF6200"/>
            </a:solidFill>
            <a:ln>
              <a:noFill/>
            </a:ln>
            <a:effectLst/>
          </p:spPr>
          <p:txBody>
            <a:bodyPr wrap="square" anchor="ctr">
              <a:noAutofit/>
            </a:bodyPr>
            <a:lstStyle/>
            <a:p>
              <a:endParaRPr lang="en-GB" sz="1000" dirty="0">
                <a:solidFill>
                  <a:srgbClr val="333333"/>
                </a:solidFill>
              </a:endParaRPr>
            </a:p>
          </p:txBody>
        </p:sp>
        <p:sp>
          <p:nvSpPr>
            <p:cNvPr id="40" name="Rectangle 106"/>
            <p:cNvSpPr>
              <a:spLocks noChangeArrowheads="1"/>
            </p:cNvSpPr>
            <p:nvPr userDrawn="1"/>
          </p:nvSpPr>
          <p:spPr bwMode="gray">
            <a:xfrm>
              <a:off x="-2159000" y="1146175"/>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Orange</a:t>
              </a:r>
            </a:p>
            <a:p>
              <a:pPr>
                <a:lnSpc>
                  <a:spcPct val="65000"/>
                </a:lnSpc>
                <a:spcBef>
                  <a:spcPct val="20000"/>
                </a:spcBef>
                <a:spcAft>
                  <a:spcPct val="20000"/>
                </a:spcAft>
              </a:pPr>
              <a:r>
                <a:rPr lang="en-GB" altLang="en-US" sz="1000" dirty="0">
                  <a:solidFill>
                    <a:srgbClr val="333333"/>
                  </a:solidFill>
                </a:rPr>
                <a:t>RGB= 255, 98, 0</a:t>
              </a:r>
            </a:p>
          </p:txBody>
        </p:sp>
        <p:sp>
          <p:nvSpPr>
            <p:cNvPr id="41" name="Rectangle 107"/>
            <p:cNvSpPr>
              <a:spLocks noChangeArrowheads="1"/>
            </p:cNvSpPr>
            <p:nvPr userDrawn="1"/>
          </p:nvSpPr>
          <p:spPr bwMode="gray">
            <a:xfrm>
              <a:off x="-2449513" y="1571626"/>
              <a:ext cx="215900" cy="215900"/>
            </a:xfrm>
            <a:prstGeom prst="rect">
              <a:avLst/>
            </a:prstGeom>
            <a:solidFill>
              <a:srgbClr val="A8A8A8"/>
            </a:solidFill>
            <a:ln>
              <a:noFill/>
            </a:ln>
            <a:effectLst/>
          </p:spPr>
          <p:txBody>
            <a:bodyPr wrap="square" anchor="ctr">
              <a:noAutofit/>
            </a:bodyPr>
            <a:lstStyle/>
            <a:p>
              <a:endParaRPr lang="en-GB" sz="1000" dirty="0">
                <a:solidFill>
                  <a:srgbClr val="333333"/>
                </a:solidFill>
              </a:endParaRPr>
            </a:p>
          </p:txBody>
        </p:sp>
        <p:sp>
          <p:nvSpPr>
            <p:cNvPr id="42" name="Rectangle 108"/>
            <p:cNvSpPr>
              <a:spLocks noChangeArrowheads="1"/>
            </p:cNvSpPr>
            <p:nvPr userDrawn="1"/>
          </p:nvSpPr>
          <p:spPr bwMode="gray">
            <a:xfrm>
              <a:off x="-2159000" y="1597026"/>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Light Grey</a:t>
              </a:r>
            </a:p>
            <a:p>
              <a:pPr>
                <a:lnSpc>
                  <a:spcPct val="65000"/>
                </a:lnSpc>
                <a:spcBef>
                  <a:spcPct val="20000"/>
                </a:spcBef>
                <a:spcAft>
                  <a:spcPct val="20000"/>
                </a:spcAft>
              </a:pPr>
              <a:r>
                <a:rPr lang="en-GB" altLang="en-US" sz="1000" dirty="0">
                  <a:solidFill>
                    <a:srgbClr val="333333"/>
                  </a:solidFill>
                </a:rPr>
                <a:t>RGB= 168, 168, 168</a:t>
              </a:r>
            </a:p>
          </p:txBody>
        </p:sp>
        <p:sp>
          <p:nvSpPr>
            <p:cNvPr id="43" name="Rectangle 109"/>
            <p:cNvSpPr>
              <a:spLocks noChangeArrowheads="1"/>
            </p:cNvSpPr>
            <p:nvPr userDrawn="1"/>
          </p:nvSpPr>
          <p:spPr bwMode="gray">
            <a:xfrm>
              <a:off x="-2449513" y="2058988"/>
              <a:ext cx="215900" cy="215900"/>
            </a:xfrm>
            <a:prstGeom prst="rect">
              <a:avLst/>
            </a:prstGeom>
            <a:solidFill>
              <a:srgbClr val="525199"/>
            </a:solidFill>
            <a:ln>
              <a:noFill/>
            </a:ln>
            <a:effectLst/>
          </p:spPr>
          <p:txBody>
            <a:bodyPr wrap="square" anchor="ctr">
              <a:noAutofit/>
            </a:bodyPr>
            <a:lstStyle/>
            <a:p>
              <a:endParaRPr lang="en-GB" sz="1000" dirty="0">
                <a:solidFill>
                  <a:srgbClr val="333333"/>
                </a:solidFill>
              </a:endParaRPr>
            </a:p>
          </p:txBody>
        </p:sp>
        <p:sp>
          <p:nvSpPr>
            <p:cNvPr id="44" name="Rectangle 110"/>
            <p:cNvSpPr>
              <a:spLocks noChangeArrowheads="1"/>
            </p:cNvSpPr>
            <p:nvPr userDrawn="1"/>
          </p:nvSpPr>
          <p:spPr bwMode="gray">
            <a:xfrm>
              <a:off x="-2159000" y="2068513"/>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Indigo</a:t>
              </a:r>
            </a:p>
            <a:p>
              <a:pPr>
                <a:lnSpc>
                  <a:spcPct val="65000"/>
                </a:lnSpc>
                <a:spcBef>
                  <a:spcPct val="20000"/>
                </a:spcBef>
                <a:spcAft>
                  <a:spcPct val="20000"/>
                </a:spcAft>
              </a:pPr>
              <a:r>
                <a:rPr lang="en-GB" altLang="en-US" sz="1000" dirty="0">
                  <a:solidFill>
                    <a:srgbClr val="333333"/>
                  </a:solidFill>
                </a:rPr>
                <a:t>RGB= 82, 81, 153</a:t>
              </a:r>
            </a:p>
          </p:txBody>
        </p:sp>
        <p:sp>
          <p:nvSpPr>
            <p:cNvPr id="45" name="Rectangle 111"/>
            <p:cNvSpPr>
              <a:spLocks noChangeArrowheads="1"/>
            </p:cNvSpPr>
            <p:nvPr userDrawn="1"/>
          </p:nvSpPr>
          <p:spPr bwMode="gray">
            <a:xfrm>
              <a:off x="-2449513" y="2527301"/>
              <a:ext cx="215900" cy="215900"/>
            </a:xfrm>
            <a:prstGeom prst="rect">
              <a:avLst/>
            </a:prstGeom>
            <a:solidFill>
              <a:srgbClr val="60A6DA"/>
            </a:solidFill>
            <a:ln>
              <a:noFill/>
            </a:ln>
            <a:effectLst/>
          </p:spPr>
          <p:txBody>
            <a:bodyPr wrap="square" anchor="ctr">
              <a:noAutofit/>
            </a:bodyPr>
            <a:lstStyle/>
            <a:p>
              <a:endParaRPr lang="en-GB" sz="1000" dirty="0">
                <a:solidFill>
                  <a:srgbClr val="333333"/>
                </a:solidFill>
              </a:endParaRPr>
            </a:p>
          </p:txBody>
        </p:sp>
        <p:sp>
          <p:nvSpPr>
            <p:cNvPr id="46" name="Rectangle 112"/>
            <p:cNvSpPr>
              <a:spLocks noChangeArrowheads="1"/>
            </p:cNvSpPr>
            <p:nvPr userDrawn="1"/>
          </p:nvSpPr>
          <p:spPr bwMode="gray">
            <a:xfrm>
              <a:off x="-2159000" y="2536826"/>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Sky</a:t>
              </a:r>
            </a:p>
            <a:p>
              <a:pPr>
                <a:lnSpc>
                  <a:spcPct val="65000"/>
                </a:lnSpc>
                <a:spcBef>
                  <a:spcPct val="20000"/>
                </a:spcBef>
                <a:spcAft>
                  <a:spcPct val="20000"/>
                </a:spcAft>
              </a:pPr>
              <a:r>
                <a:rPr lang="en-GB" altLang="en-US" sz="1000" dirty="0">
                  <a:solidFill>
                    <a:srgbClr val="333333"/>
                  </a:solidFill>
                </a:rPr>
                <a:t>RGB= 96, 166, 218</a:t>
              </a:r>
            </a:p>
          </p:txBody>
        </p:sp>
        <p:sp>
          <p:nvSpPr>
            <p:cNvPr id="47" name="Rectangle 113"/>
            <p:cNvSpPr>
              <a:spLocks noChangeArrowheads="1"/>
            </p:cNvSpPr>
            <p:nvPr userDrawn="1"/>
          </p:nvSpPr>
          <p:spPr bwMode="gray">
            <a:xfrm>
              <a:off x="-2449513" y="762000"/>
              <a:ext cx="1692000"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90000"/>
                </a:lnSpc>
                <a:spcBef>
                  <a:spcPct val="20000"/>
                </a:spcBef>
                <a:spcAft>
                  <a:spcPct val="20000"/>
                </a:spcAft>
              </a:pPr>
              <a:r>
                <a:rPr lang="en-GB" altLang="en-US" sz="1200" b="1" dirty="0">
                  <a:solidFill>
                    <a:srgbClr val="333333"/>
                  </a:solidFill>
                </a:rPr>
                <a:t>Colour Guidelines</a:t>
              </a:r>
            </a:p>
          </p:txBody>
        </p:sp>
        <p:sp>
          <p:nvSpPr>
            <p:cNvPr id="48" name="Rectangle 107"/>
            <p:cNvSpPr>
              <a:spLocks noChangeArrowheads="1"/>
            </p:cNvSpPr>
            <p:nvPr/>
          </p:nvSpPr>
          <p:spPr bwMode="gray">
            <a:xfrm>
              <a:off x="-2449513" y="2962277"/>
              <a:ext cx="215900" cy="215900"/>
            </a:xfrm>
            <a:prstGeom prst="rect">
              <a:avLst/>
            </a:prstGeom>
            <a:solidFill>
              <a:srgbClr val="AB0066"/>
            </a:solidFill>
            <a:ln>
              <a:noFill/>
            </a:ln>
            <a:effectLst/>
          </p:spPr>
          <p:txBody>
            <a:bodyPr wrap="square" anchor="ctr">
              <a:noAutofit/>
            </a:bodyPr>
            <a:lstStyle/>
            <a:p>
              <a:endParaRPr lang="en-GB" sz="1000" dirty="0">
                <a:solidFill>
                  <a:srgbClr val="333333"/>
                </a:solidFill>
              </a:endParaRPr>
            </a:p>
          </p:txBody>
        </p:sp>
        <p:sp>
          <p:nvSpPr>
            <p:cNvPr id="49" name="Rectangle 108"/>
            <p:cNvSpPr>
              <a:spLocks noChangeArrowheads="1"/>
            </p:cNvSpPr>
            <p:nvPr/>
          </p:nvSpPr>
          <p:spPr bwMode="gray">
            <a:xfrm>
              <a:off x="-2159000" y="2987677"/>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Fuchsia</a:t>
              </a:r>
            </a:p>
            <a:p>
              <a:pPr>
                <a:lnSpc>
                  <a:spcPct val="65000"/>
                </a:lnSpc>
                <a:spcBef>
                  <a:spcPct val="20000"/>
                </a:spcBef>
                <a:spcAft>
                  <a:spcPct val="20000"/>
                </a:spcAft>
              </a:pPr>
              <a:r>
                <a:rPr lang="en-GB" altLang="en-US" sz="1000" dirty="0">
                  <a:solidFill>
                    <a:srgbClr val="333333"/>
                  </a:solidFill>
                </a:rPr>
                <a:t>RGB= 171, 0, 102</a:t>
              </a:r>
            </a:p>
          </p:txBody>
        </p:sp>
        <p:sp>
          <p:nvSpPr>
            <p:cNvPr id="50" name="Rectangle 109"/>
            <p:cNvSpPr>
              <a:spLocks noChangeArrowheads="1"/>
            </p:cNvSpPr>
            <p:nvPr/>
          </p:nvSpPr>
          <p:spPr bwMode="gray">
            <a:xfrm>
              <a:off x="-2449513" y="3449639"/>
              <a:ext cx="215900" cy="215900"/>
            </a:xfrm>
            <a:prstGeom prst="rect">
              <a:avLst/>
            </a:prstGeom>
            <a:solidFill>
              <a:srgbClr val="D0D93C"/>
            </a:solidFill>
            <a:ln>
              <a:noFill/>
            </a:ln>
            <a:effectLst/>
          </p:spPr>
          <p:txBody>
            <a:bodyPr wrap="square" anchor="ctr">
              <a:noAutofit/>
            </a:bodyPr>
            <a:lstStyle/>
            <a:p>
              <a:endParaRPr lang="en-GB" sz="1000" dirty="0">
                <a:solidFill>
                  <a:srgbClr val="333333"/>
                </a:solidFill>
              </a:endParaRPr>
            </a:p>
          </p:txBody>
        </p:sp>
        <p:sp>
          <p:nvSpPr>
            <p:cNvPr id="51" name="Rectangle 110"/>
            <p:cNvSpPr>
              <a:spLocks noChangeArrowheads="1"/>
            </p:cNvSpPr>
            <p:nvPr/>
          </p:nvSpPr>
          <p:spPr bwMode="gray">
            <a:xfrm>
              <a:off x="-2159000" y="3459164"/>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Lime</a:t>
              </a:r>
            </a:p>
            <a:p>
              <a:pPr>
                <a:lnSpc>
                  <a:spcPct val="65000"/>
                </a:lnSpc>
                <a:spcBef>
                  <a:spcPct val="20000"/>
                </a:spcBef>
                <a:spcAft>
                  <a:spcPct val="20000"/>
                </a:spcAft>
              </a:pPr>
              <a:r>
                <a:rPr lang="en-GB" altLang="en-US" sz="1000" dirty="0">
                  <a:solidFill>
                    <a:srgbClr val="333333"/>
                  </a:solidFill>
                </a:rPr>
                <a:t>RGB= 208, 217, 60</a:t>
              </a:r>
            </a:p>
          </p:txBody>
        </p:sp>
        <p:sp>
          <p:nvSpPr>
            <p:cNvPr id="52" name="Rectangle 111"/>
            <p:cNvSpPr>
              <a:spLocks noChangeArrowheads="1"/>
            </p:cNvSpPr>
            <p:nvPr/>
          </p:nvSpPr>
          <p:spPr bwMode="gray">
            <a:xfrm>
              <a:off x="-2449513" y="3917952"/>
              <a:ext cx="215900" cy="215900"/>
            </a:xfrm>
            <a:prstGeom prst="rect">
              <a:avLst/>
            </a:prstGeom>
            <a:solidFill>
              <a:srgbClr val="019649"/>
            </a:solidFill>
            <a:ln>
              <a:noFill/>
            </a:ln>
            <a:effectLst/>
          </p:spPr>
          <p:txBody>
            <a:bodyPr wrap="square" anchor="ctr">
              <a:noAutofit/>
            </a:bodyPr>
            <a:lstStyle/>
            <a:p>
              <a:endParaRPr lang="en-GB" sz="1000" dirty="0">
                <a:solidFill>
                  <a:srgbClr val="333333"/>
                </a:solidFill>
              </a:endParaRPr>
            </a:p>
          </p:txBody>
        </p:sp>
        <p:sp>
          <p:nvSpPr>
            <p:cNvPr id="53" name="Rectangle 112"/>
            <p:cNvSpPr>
              <a:spLocks noChangeArrowheads="1"/>
            </p:cNvSpPr>
            <p:nvPr/>
          </p:nvSpPr>
          <p:spPr bwMode="gray">
            <a:xfrm>
              <a:off x="-2159000" y="3927477"/>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Leaf</a:t>
              </a:r>
            </a:p>
            <a:p>
              <a:pPr>
                <a:lnSpc>
                  <a:spcPct val="65000"/>
                </a:lnSpc>
                <a:spcBef>
                  <a:spcPct val="20000"/>
                </a:spcBef>
                <a:spcAft>
                  <a:spcPct val="20000"/>
                </a:spcAft>
              </a:pPr>
              <a:r>
                <a:rPr lang="en-GB" altLang="en-US" sz="1000" dirty="0">
                  <a:solidFill>
                    <a:srgbClr val="333333"/>
                  </a:solidFill>
                </a:rPr>
                <a:t>RGB= 52, 150, 81</a:t>
              </a:r>
            </a:p>
          </p:txBody>
        </p:sp>
        <p:sp>
          <p:nvSpPr>
            <p:cNvPr id="54" name="Rectangle 109"/>
            <p:cNvSpPr>
              <a:spLocks noChangeArrowheads="1"/>
            </p:cNvSpPr>
            <p:nvPr/>
          </p:nvSpPr>
          <p:spPr bwMode="gray">
            <a:xfrm>
              <a:off x="-2449513" y="4405314"/>
              <a:ext cx="215900" cy="215900"/>
            </a:xfrm>
            <a:prstGeom prst="rect">
              <a:avLst/>
            </a:prstGeom>
            <a:solidFill>
              <a:srgbClr val="767676"/>
            </a:solidFill>
            <a:ln>
              <a:noFill/>
            </a:ln>
            <a:effectLst/>
          </p:spPr>
          <p:txBody>
            <a:bodyPr wrap="square" anchor="ctr">
              <a:noAutofit/>
            </a:bodyPr>
            <a:lstStyle/>
            <a:p>
              <a:endParaRPr lang="en-GB" sz="1000" dirty="0">
                <a:solidFill>
                  <a:srgbClr val="333333"/>
                </a:solidFill>
              </a:endParaRPr>
            </a:p>
          </p:txBody>
        </p:sp>
        <p:sp>
          <p:nvSpPr>
            <p:cNvPr id="55" name="Rectangle 110"/>
            <p:cNvSpPr>
              <a:spLocks noChangeArrowheads="1"/>
            </p:cNvSpPr>
            <p:nvPr/>
          </p:nvSpPr>
          <p:spPr bwMode="gray">
            <a:xfrm>
              <a:off x="-2159000" y="4414839"/>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Mid Grey</a:t>
              </a:r>
            </a:p>
            <a:p>
              <a:pPr>
                <a:lnSpc>
                  <a:spcPct val="65000"/>
                </a:lnSpc>
                <a:spcBef>
                  <a:spcPct val="20000"/>
                </a:spcBef>
                <a:spcAft>
                  <a:spcPct val="20000"/>
                </a:spcAft>
              </a:pPr>
              <a:r>
                <a:rPr lang="en-GB" altLang="en-US" sz="1000" dirty="0">
                  <a:solidFill>
                    <a:srgbClr val="333333"/>
                  </a:solidFill>
                </a:rPr>
                <a:t>RGB= 118, 118, 118</a:t>
              </a:r>
            </a:p>
          </p:txBody>
        </p:sp>
        <p:sp>
          <p:nvSpPr>
            <p:cNvPr id="56" name="Rectangle 111"/>
            <p:cNvSpPr>
              <a:spLocks noChangeArrowheads="1"/>
            </p:cNvSpPr>
            <p:nvPr/>
          </p:nvSpPr>
          <p:spPr bwMode="gray">
            <a:xfrm>
              <a:off x="-2449513" y="4873627"/>
              <a:ext cx="215900" cy="215900"/>
            </a:xfrm>
            <a:prstGeom prst="rect">
              <a:avLst/>
            </a:prstGeom>
            <a:solidFill>
              <a:srgbClr val="333333"/>
            </a:solidFill>
            <a:ln>
              <a:noFill/>
            </a:ln>
            <a:effectLst/>
          </p:spPr>
          <p:txBody>
            <a:bodyPr wrap="square" anchor="ctr">
              <a:noAutofit/>
            </a:bodyPr>
            <a:lstStyle/>
            <a:p>
              <a:endParaRPr lang="en-GB" sz="1000" dirty="0">
                <a:solidFill>
                  <a:srgbClr val="333333"/>
                </a:solidFill>
              </a:endParaRPr>
            </a:p>
          </p:txBody>
        </p:sp>
        <p:sp>
          <p:nvSpPr>
            <p:cNvPr id="57" name="Rectangle 112"/>
            <p:cNvSpPr>
              <a:spLocks noChangeArrowheads="1"/>
            </p:cNvSpPr>
            <p:nvPr/>
          </p:nvSpPr>
          <p:spPr bwMode="gray">
            <a:xfrm>
              <a:off x="-2159000" y="4883152"/>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Text Colour</a:t>
              </a:r>
            </a:p>
            <a:p>
              <a:pPr>
                <a:lnSpc>
                  <a:spcPct val="65000"/>
                </a:lnSpc>
                <a:spcBef>
                  <a:spcPct val="20000"/>
                </a:spcBef>
                <a:spcAft>
                  <a:spcPct val="20000"/>
                </a:spcAft>
              </a:pPr>
              <a:r>
                <a:rPr lang="en-GB" altLang="en-US" sz="1000" dirty="0">
                  <a:solidFill>
                    <a:srgbClr val="333333"/>
                  </a:solidFill>
                </a:rPr>
                <a:t>RGB= 51, 51, 51</a:t>
              </a:r>
            </a:p>
          </p:txBody>
        </p:sp>
      </p:grpSp>
      <p:pic>
        <p:nvPicPr>
          <p:cNvPr id="28" name="Picture 27"/>
          <p:cNvPicPr>
            <a:picLocks noChangeAspect="1"/>
          </p:cNvPicPr>
          <p:nvPr userDrawn="1"/>
        </p:nvPicPr>
        <p:blipFill>
          <a:blip r:embed="rId2"/>
          <a:stretch>
            <a:fillRect/>
          </a:stretch>
        </p:blipFill>
        <p:spPr>
          <a:xfrm>
            <a:off x="-1804990" y="4402733"/>
            <a:ext cx="154783" cy="138908"/>
          </a:xfrm>
          <a:prstGeom prst="rect">
            <a:avLst/>
          </a:prstGeom>
        </p:spPr>
      </p:pic>
    </p:spTree>
    <p:extLst>
      <p:ext uri="{BB962C8B-B14F-4D97-AF65-F5344CB8AC3E}">
        <p14:creationId xmlns:p14="http://schemas.microsoft.com/office/powerpoint/2010/main" val="441635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fr-BE" dirty="0"/>
          </a:p>
        </p:txBody>
      </p:sp>
      <p:sp>
        <p:nvSpPr>
          <p:cNvPr id="3" name="Slide Number Placeholder 2"/>
          <p:cNvSpPr>
            <a:spLocks noGrp="1"/>
          </p:cNvSpPr>
          <p:nvPr>
            <p:ph type="sldNum" sz="quarter" idx="10"/>
          </p:nvPr>
        </p:nvSpPr>
        <p:spPr/>
        <p:txBody>
          <a:bodyPr/>
          <a:lstStyle/>
          <a:p>
            <a:fld id="{DDD2A080-DA64-4F5C-9131-47EB793B4410}" type="slidenum">
              <a:rPr lang="en-GB" smtClean="0">
                <a:solidFill>
                  <a:srgbClr val="333333"/>
                </a:solidFill>
              </a:rPr>
              <a:pPr/>
              <a:t>‹N°›</a:t>
            </a:fld>
            <a:endParaRPr lang="en-GB" dirty="0">
              <a:solidFill>
                <a:srgbClr val="333333"/>
              </a:solidFill>
            </a:endParaRPr>
          </a:p>
        </p:txBody>
      </p:sp>
      <p:sp>
        <p:nvSpPr>
          <p:cNvPr id="5" name="Text Placeholder 4"/>
          <p:cNvSpPr>
            <a:spLocks noGrp="1"/>
          </p:cNvSpPr>
          <p:nvPr>
            <p:ph type="body" sz="quarter" idx="11"/>
          </p:nvPr>
        </p:nvSpPr>
        <p:spPr>
          <a:xfrm>
            <a:off x="845575" y="1461613"/>
            <a:ext cx="10489175" cy="4927600"/>
          </a:xfrm>
        </p:spPr>
        <p:txBody>
          <a:bodyPr/>
          <a:lstStyle>
            <a:lvl1pPr>
              <a:defRPr b="1"/>
            </a:lvl1pPr>
            <a:lvl2pPr marL="342900" indent="-342900">
              <a:buFont typeface="Wingdings" panose="05000000000000000000" pitchFamily="2" charset="2"/>
              <a:buChar char="ü"/>
              <a:defRPr/>
            </a:lvl2pPr>
            <a:lvl3pPr marL="533400" indent="-266700">
              <a:defRPr sz="1800"/>
            </a:lvl3pPr>
            <a:lvl4pPr marL="812800" indent="-279400">
              <a:buClr>
                <a:srgbClr val="1E567F"/>
              </a:buClr>
              <a:defRPr sz="1600"/>
            </a:lvl4pPr>
            <a:lvl5pPr marL="1079500" indent="-266700">
              <a:buClr>
                <a:srgbClr val="60A6DA"/>
              </a:buClr>
              <a:defRPr sz="14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dirty="0"/>
          </a:p>
        </p:txBody>
      </p:sp>
      <p:pic>
        <p:nvPicPr>
          <p:cNvPr id="6" name="Image 7"/>
          <p:cNvPicPr>
            <a:picLocks noChangeAspect="1"/>
          </p:cNvPicPr>
          <p:nvPr userDrawn="1"/>
        </p:nvPicPr>
        <p:blipFill>
          <a:blip r:embed="rId2"/>
          <a:stretch>
            <a:fillRect/>
          </a:stretch>
        </p:blipFill>
        <p:spPr>
          <a:xfrm>
            <a:off x="10753417" y="6389213"/>
            <a:ext cx="1027595" cy="297715"/>
          </a:xfrm>
          <a:prstGeom prst="rect">
            <a:avLst/>
          </a:prstGeom>
        </p:spPr>
      </p:pic>
    </p:spTree>
    <p:extLst>
      <p:ext uri="{BB962C8B-B14F-4D97-AF65-F5344CB8AC3E}">
        <p14:creationId xmlns:p14="http://schemas.microsoft.com/office/powerpoint/2010/main" val="3085169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gray">
      <p:bgRef idx="1001">
        <a:schemeClr val="bg1"/>
      </p:bgRef>
    </p:bg>
    <p:spTree>
      <p:nvGrpSpPr>
        <p:cNvPr id="1" name=""/>
        <p:cNvGrpSpPr/>
        <p:nvPr/>
      </p:nvGrpSpPr>
      <p:grpSpPr>
        <a:xfrm>
          <a:off x="0" y="0"/>
          <a:ext cx="0" cy="0"/>
          <a:chOff x="0" y="0"/>
          <a:chExt cx="0" cy="0"/>
        </a:xfrm>
      </p:grpSpPr>
      <p:grpSp>
        <p:nvGrpSpPr>
          <p:cNvPr id="44" name="Group 43"/>
          <p:cNvGrpSpPr/>
          <p:nvPr userDrawn="1"/>
        </p:nvGrpSpPr>
        <p:grpSpPr bwMode="gray">
          <a:xfrm>
            <a:off x="0" y="1643199"/>
            <a:ext cx="11339513" cy="3055937"/>
            <a:chOff x="409575" y="3144838"/>
            <a:chExt cx="11339513" cy="3055937"/>
          </a:xfrm>
        </p:grpSpPr>
        <p:sp>
          <p:nvSpPr>
            <p:cNvPr id="45" name="Freeform 5"/>
            <p:cNvSpPr>
              <a:spLocks/>
            </p:cNvSpPr>
            <p:nvPr/>
          </p:nvSpPr>
          <p:spPr bwMode="gray">
            <a:xfrm>
              <a:off x="409575" y="5521325"/>
              <a:ext cx="11339513" cy="679450"/>
            </a:xfrm>
            <a:custGeom>
              <a:avLst/>
              <a:gdLst>
                <a:gd name="T0" fmla="*/ 0 w 2680"/>
                <a:gd name="T1" fmla="*/ 0 h 160"/>
                <a:gd name="T2" fmla="*/ 0 w 2680"/>
                <a:gd name="T3" fmla="*/ 160 h 160"/>
                <a:gd name="T4" fmla="*/ 2656 w 2680"/>
                <a:gd name="T5" fmla="*/ 160 h 160"/>
                <a:gd name="T6" fmla="*/ 2680 w 2680"/>
                <a:gd name="T7" fmla="*/ 136 h 160"/>
                <a:gd name="T8" fmla="*/ 2680 w 2680"/>
                <a:gd name="T9" fmla="*/ 0 h 160"/>
                <a:gd name="T10" fmla="*/ 0 w 2680"/>
                <a:gd name="T11" fmla="*/ 0 h 160"/>
              </a:gdLst>
              <a:ahLst/>
              <a:cxnLst>
                <a:cxn ang="0">
                  <a:pos x="T0" y="T1"/>
                </a:cxn>
                <a:cxn ang="0">
                  <a:pos x="T2" y="T3"/>
                </a:cxn>
                <a:cxn ang="0">
                  <a:pos x="T4" y="T5"/>
                </a:cxn>
                <a:cxn ang="0">
                  <a:pos x="T6" y="T7"/>
                </a:cxn>
                <a:cxn ang="0">
                  <a:pos x="T8" y="T9"/>
                </a:cxn>
                <a:cxn ang="0">
                  <a:pos x="T10" y="T11"/>
                </a:cxn>
              </a:cxnLst>
              <a:rect l="0" t="0" r="r" b="b"/>
              <a:pathLst>
                <a:path w="2680" h="160">
                  <a:moveTo>
                    <a:pt x="0" y="0"/>
                  </a:moveTo>
                  <a:cubicBezTo>
                    <a:pt x="0" y="160"/>
                    <a:pt x="0" y="160"/>
                    <a:pt x="0" y="160"/>
                  </a:cubicBezTo>
                  <a:cubicBezTo>
                    <a:pt x="2656" y="160"/>
                    <a:pt x="2656" y="160"/>
                    <a:pt x="2656" y="160"/>
                  </a:cubicBezTo>
                  <a:cubicBezTo>
                    <a:pt x="2656" y="160"/>
                    <a:pt x="2680" y="160"/>
                    <a:pt x="2680" y="136"/>
                  </a:cubicBezTo>
                  <a:cubicBezTo>
                    <a:pt x="2680" y="0"/>
                    <a:pt x="2680" y="0"/>
                    <a:pt x="2680" y="0"/>
                  </a:cubicBezTo>
                  <a:lnTo>
                    <a:pt x="0" y="0"/>
                  </a:lnTo>
                  <a:close/>
                </a:path>
              </a:pathLst>
            </a:custGeom>
            <a:solidFill>
              <a:srgbClr val="EAEA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srgbClr val="333333"/>
                </a:solidFill>
              </a:endParaRPr>
            </a:p>
          </p:txBody>
        </p:sp>
        <p:sp>
          <p:nvSpPr>
            <p:cNvPr id="46" name="Freeform 6"/>
            <p:cNvSpPr>
              <a:spLocks/>
            </p:cNvSpPr>
            <p:nvPr/>
          </p:nvSpPr>
          <p:spPr bwMode="gray">
            <a:xfrm>
              <a:off x="409575" y="3144838"/>
              <a:ext cx="11339513" cy="2376487"/>
            </a:xfrm>
            <a:custGeom>
              <a:avLst/>
              <a:gdLst>
                <a:gd name="T0" fmla="*/ 0 w 2680"/>
                <a:gd name="T1" fmla="*/ 0 h 560"/>
                <a:gd name="T2" fmla="*/ 0 w 2680"/>
                <a:gd name="T3" fmla="*/ 560 h 560"/>
                <a:gd name="T4" fmla="*/ 2680 w 2680"/>
                <a:gd name="T5" fmla="*/ 560 h 560"/>
                <a:gd name="T6" fmla="*/ 2680 w 2680"/>
                <a:gd name="T7" fmla="*/ 24 h 560"/>
                <a:gd name="T8" fmla="*/ 2656 w 2680"/>
                <a:gd name="T9" fmla="*/ 0 h 560"/>
                <a:gd name="T10" fmla="*/ 0 w 2680"/>
                <a:gd name="T11" fmla="*/ 0 h 560"/>
              </a:gdLst>
              <a:ahLst/>
              <a:cxnLst>
                <a:cxn ang="0">
                  <a:pos x="T0" y="T1"/>
                </a:cxn>
                <a:cxn ang="0">
                  <a:pos x="T2" y="T3"/>
                </a:cxn>
                <a:cxn ang="0">
                  <a:pos x="T4" y="T5"/>
                </a:cxn>
                <a:cxn ang="0">
                  <a:pos x="T6" y="T7"/>
                </a:cxn>
                <a:cxn ang="0">
                  <a:pos x="T8" y="T9"/>
                </a:cxn>
                <a:cxn ang="0">
                  <a:pos x="T10" y="T11"/>
                </a:cxn>
              </a:cxnLst>
              <a:rect l="0" t="0" r="r" b="b"/>
              <a:pathLst>
                <a:path w="2680" h="560">
                  <a:moveTo>
                    <a:pt x="0" y="0"/>
                  </a:moveTo>
                  <a:cubicBezTo>
                    <a:pt x="0" y="560"/>
                    <a:pt x="0" y="560"/>
                    <a:pt x="0" y="560"/>
                  </a:cubicBezTo>
                  <a:cubicBezTo>
                    <a:pt x="2680" y="560"/>
                    <a:pt x="2680" y="560"/>
                    <a:pt x="2680" y="560"/>
                  </a:cubicBezTo>
                  <a:cubicBezTo>
                    <a:pt x="2680" y="24"/>
                    <a:pt x="2680" y="24"/>
                    <a:pt x="2680" y="24"/>
                  </a:cubicBezTo>
                  <a:cubicBezTo>
                    <a:pt x="2680" y="24"/>
                    <a:pt x="2680" y="0"/>
                    <a:pt x="2656" y="0"/>
                  </a:cubicBezTo>
                  <a:lnTo>
                    <a:pt x="0" y="0"/>
                  </a:lnTo>
                  <a:close/>
                </a:path>
              </a:pathLst>
            </a:custGeom>
            <a:solidFill>
              <a:schemeClr val="accent4">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srgbClr val="333333"/>
                </a:solidFill>
              </a:endParaRPr>
            </a:p>
          </p:txBody>
        </p:sp>
      </p:grpSp>
      <p:sp>
        <p:nvSpPr>
          <p:cNvPr id="8" name="Rectangle 7"/>
          <p:cNvSpPr/>
          <p:nvPr userDrawn="1"/>
        </p:nvSpPr>
        <p:spPr bwMode="gray">
          <a:xfrm>
            <a:off x="1" y="6024880"/>
            <a:ext cx="12190193" cy="833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400" dirty="0">
              <a:solidFill>
                <a:prstClr val="white"/>
              </a:solidFill>
            </a:endParaRPr>
          </a:p>
        </p:txBody>
      </p:sp>
      <p:sp>
        <p:nvSpPr>
          <p:cNvPr id="25" name="Title 1"/>
          <p:cNvSpPr>
            <a:spLocks noGrp="1"/>
          </p:cNvSpPr>
          <p:nvPr>
            <p:ph type="ctrTitle"/>
          </p:nvPr>
        </p:nvSpPr>
        <p:spPr bwMode="gray">
          <a:xfrm>
            <a:off x="842433" y="2116800"/>
            <a:ext cx="10313209" cy="1227573"/>
          </a:xfrm>
        </p:spPr>
        <p:txBody>
          <a:bodyPr anchor="ctr" anchorCtr="0">
            <a:noAutofit/>
          </a:bodyPr>
          <a:lstStyle>
            <a:lvl1pPr algn="l">
              <a:lnSpc>
                <a:spcPts val="4600"/>
              </a:lnSpc>
              <a:defRPr sz="4600">
                <a:solidFill>
                  <a:schemeClr val="bg1"/>
                </a:solidFill>
              </a:defRPr>
            </a:lvl1pPr>
          </a:lstStyle>
          <a:p>
            <a:r>
              <a:rPr lang="en-US" noProof="0"/>
              <a:t>Click to edit Master title style</a:t>
            </a:r>
            <a:endParaRPr lang="en-GB" noProof="0" dirty="0"/>
          </a:p>
        </p:txBody>
      </p:sp>
      <p:sp>
        <p:nvSpPr>
          <p:cNvPr id="26" name="Subtitle 2"/>
          <p:cNvSpPr>
            <a:spLocks noGrp="1"/>
          </p:cNvSpPr>
          <p:nvPr>
            <p:ph type="subTitle" idx="1"/>
          </p:nvPr>
        </p:nvSpPr>
        <p:spPr bwMode="gray">
          <a:xfrm>
            <a:off x="842433" y="4240704"/>
            <a:ext cx="7082733" cy="306798"/>
          </a:xfrm>
        </p:spPr>
        <p:txBody>
          <a:bodyPr anchor="ctr" anchorCtr="0">
            <a:noAutofit/>
          </a:bodyPr>
          <a:lstStyle>
            <a:lvl1pPr marL="0" indent="0" algn="l">
              <a:lnSpc>
                <a:spcPts val="2200"/>
              </a:lnSpc>
              <a:buNone/>
              <a:defRPr sz="2000" b="0" i="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noProof="0"/>
              <a:t>Click to edit Master subtitle style</a:t>
            </a:r>
            <a:endParaRPr lang="en-GB" noProof="0" dirty="0"/>
          </a:p>
        </p:txBody>
      </p:sp>
      <p:sp>
        <p:nvSpPr>
          <p:cNvPr id="27" name="Text Placeholder 6"/>
          <p:cNvSpPr>
            <a:spLocks noGrp="1"/>
          </p:cNvSpPr>
          <p:nvPr>
            <p:ph type="body" sz="quarter" idx="11"/>
          </p:nvPr>
        </p:nvSpPr>
        <p:spPr bwMode="gray">
          <a:xfrm>
            <a:off x="842400" y="3556800"/>
            <a:ext cx="10305675" cy="385233"/>
          </a:xfrm>
        </p:spPr>
        <p:txBody>
          <a:bodyPr>
            <a:noAutofit/>
          </a:bodyPr>
          <a:lstStyle>
            <a:lvl1pPr>
              <a:lnSpc>
                <a:spcPts val="2200"/>
              </a:lnSpc>
              <a:defRPr sz="2200">
                <a:solidFill>
                  <a:schemeClr val="bg1"/>
                </a:solidFill>
              </a:defRPr>
            </a:lvl1pPr>
          </a:lstStyle>
          <a:p>
            <a:pPr lvl="0"/>
            <a:r>
              <a:rPr lang="en-US" noProof="0"/>
              <a:t>Click to edit Master text styles</a:t>
            </a:r>
          </a:p>
        </p:txBody>
      </p:sp>
      <p:sp>
        <p:nvSpPr>
          <p:cNvPr id="23" name="Picture Placeholder 2"/>
          <p:cNvSpPr>
            <a:spLocks noGrp="1"/>
          </p:cNvSpPr>
          <p:nvPr>
            <p:ph type="pic" sz="quarter" idx="13" hasCustomPrompt="1"/>
          </p:nvPr>
        </p:nvSpPr>
        <p:spPr>
          <a:xfrm>
            <a:off x="838200" y="5242061"/>
            <a:ext cx="2196000" cy="1318571"/>
          </a:xfrm>
        </p:spPr>
        <p:txBody>
          <a:bodyPr lIns="0" anchor="ctr" anchorCtr="0"/>
          <a:lstStyle>
            <a:lvl1pPr algn="l">
              <a:lnSpc>
                <a:spcPct val="100000"/>
              </a:lnSpc>
              <a:defRPr sz="900" b="0"/>
            </a:lvl1pPr>
          </a:lstStyle>
          <a:p>
            <a:r>
              <a:rPr lang="en-GB" dirty="0"/>
              <a:t>Click to insert project logo</a:t>
            </a:r>
          </a:p>
        </p:txBody>
      </p:sp>
      <p:cxnSp>
        <p:nvCxnSpPr>
          <p:cNvPr id="13" name="Straight Connector 12"/>
          <p:cNvCxnSpPr/>
          <p:nvPr userDrawn="1"/>
        </p:nvCxnSpPr>
        <p:spPr>
          <a:xfrm>
            <a:off x="838200" y="6953250"/>
            <a:ext cx="0" cy="360000"/>
          </a:xfrm>
          <a:prstGeom prst="line">
            <a:avLst/>
          </a:prstGeom>
          <a:ln>
            <a:head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3015150" y="6953250"/>
            <a:ext cx="0" cy="36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426676" y="6559200"/>
            <a:ext cx="360000" cy="0"/>
          </a:xfrm>
          <a:prstGeom prst="line">
            <a:avLst/>
          </a:prstGeom>
          <a:ln>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426676" y="6200775"/>
            <a:ext cx="360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1" name="TextBox 20"/>
          <p:cNvSpPr txBox="1"/>
          <p:nvPr userDrawn="1"/>
        </p:nvSpPr>
        <p:spPr>
          <a:xfrm>
            <a:off x="1206675" y="7019955"/>
            <a:ext cx="1440000" cy="226591"/>
          </a:xfrm>
          <a:prstGeom prst="rect">
            <a:avLst/>
          </a:prstGeom>
          <a:noFill/>
        </p:spPr>
        <p:txBody>
          <a:bodyPr wrap="square" lIns="36000" tIns="36000" rIns="36000" bIns="36000" rtlCol="0">
            <a:spAutoFit/>
          </a:bodyPr>
          <a:lstStyle/>
          <a:p>
            <a:pPr algn="ctr"/>
            <a:r>
              <a:rPr lang="en-GB" sz="1000" dirty="0">
                <a:solidFill>
                  <a:srgbClr val="333333"/>
                </a:solidFill>
              </a:rPr>
              <a:t>Max. width</a:t>
            </a:r>
          </a:p>
        </p:txBody>
      </p:sp>
      <p:sp>
        <p:nvSpPr>
          <p:cNvPr id="22" name="TextBox 21"/>
          <p:cNvSpPr txBox="1"/>
          <p:nvPr userDrawn="1"/>
        </p:nvSpPr>
        <p:spPr>
          <a:xfrm>
            <a:off x="-1506676" y="6266692"/>
            <a:ext cx="1440000" cy="226591"/>
          </a:xfrm>
          <a:prstGeom prst="rect">
            <a:avLst/>
          </a:prstGeom>
          <a:noFill/>
        </p:spPr>
        <p:txBody>
          <a:bodyPr wrap="square" lIns="36000" tIns="36000" rIns="36000" bIns="36000" rtlCol="0">
            <a:spAutoFit/>
          </a:bodyPr>
          <a:lstStyle/>
          <a:p>
            <a:pPr algn="r"/>
            <a:r>
              <a:rPr lang="en-GB" sz="1000" dirty="0">
                <a:solidFill>
                  <a:srgbClr val="333333"/>
                </a:solidFill>
              </a:rPr>
              <a:t>Min. height</a:t>
            </a:r>
          </a:p>
        </p:txBody>
      </p:sp>
      <p:cxnSp>
        <p:nvCxnSpPr>
          <p:cNvPr id="24" name="Straight Connector 23"/>
          <p:cNvCxnSpPr/>
          <p:nvPr userDrawn="1"/>
        </p:nvCxnSpPr>
        <p:spPr>
          <a:xfrm>
            <a:off x="-426676" y="5242062"/>
            <a:ext cx="360000"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userDrawn="1"/>
        </p:nvSpPr>
        <p:spPr>
          <a:xfrm>
            <a:off x="-1506676" y="5297118"/>
            <a:ext cx="1440000" cy="226591"/>
          </a:xfrm>
          <a:prstGeom prst="rect">
            <a:avLst/>
          </a:prstGeom>
          <a:noFill/>
        </p:spPr>
        <p:txBody>
          <a:bodyPr wrap="square" lIns="36000" tIns="36000" rIns="36000" bIns="36000" rtlCol="0">
            <a:spAutoFit/>
          </a:bodyPr>
          <a:lstStyle/>
          <a:p>
            <a:pPr algn="r"/>
            <a:r>
              <a:rPr lang="en-GB" sz="1000" dirty="0">
                <a:solidFill>
                  <a:srgbClr val="333333"/>
                </a:solidFill>
              </a:rPr>
              <a:t>Max. height</a:t>
            </a:r>
          </a:p>
        </p:txBody>
      </p:sp>
      <p:grpSp>
        <p:nvGrpSpPr>
          <p:cNvPr id="53" name="Group 52"/>
          <p:cNvGrpSpPr/>
          <p:nvPr userDrawn="1"/>
        </p:nvGrpSpPr>
        <p:grpSpPr bwMode="gray">
          <a:xfrm>
            <a:off x="-2035175" y="0"/>
            <a:ext cx="1872000" cy="4689612"/>
            <a:chOff x="-2581275" y="595116"/>
            <a:chExt cx="1872000" cy="4689612"/>
          </a:xfrm>
        </p:grpSpPr>
        <p:sp>
          <p:nvSpPr>
            <p:cNvPr id="54" name="Rectangle 104"/>
            <p:cNvSpPr>
              <a:spLocks noChangeArrowheads="1"/>
            </p:cNvSpPr>
            <p:nvPr/>
          </p:nvSpPr>
          <p:spPr bwMode="gray">
            <a:xfrm>
              <a:off x="-2581275" y="4276728"/>
              <a:ext cx="1872000" cy="1008000"/>
            </a:xfrm>
            <a:prstGeom prst="rect">
              <a:avLst/>
            </a:prstGeom>
            <a:solidFill>
              <a:srgbClr val="EAEAEA"/>
            </a:solidFill>
            <a:ln>
              <a:noFill/>
            </a:ln>
            <a:effectLst/>
          </p:spPr>
          <p:txBody>
            <a:bodyPr wrap="square" lIns="180000" tIns="180000" rIns="180000" bIns="180000" anchor="ctr">
              <a:noAutofit/>
            </a:bodyPr>
            <a:lstStyle/>
            <a:p>
              <a:endParaRPr lang="en-GB" sz="1000" dirty="0">
                <a:solidFill>
                  <a:srgbClr val="333333"/>
                </a:solidFill>
              </a:endParaRPr>
            </a:p>
          </p:txBody>
        </p:sp>
        <p:sp>
          <p:nvSpPr>
            <p:cNvPr id="55" name="Rectangle 104"/>
            <p:cNvSpPr>
              <a:spLocks noChangeArrowheads="1"/>
            </p:cNvSpPr>
            <p:nvPr userDrawn="1"/>
          </p:nvSpPr>
          <p:spPr bwMode="gray">
            <a:xfrm>
              <a:off x="-2581275" y="595116"/>
              <a:ext cx="1872000" cy="3672087"/>
            </a:xfrm>
            <a:prstGeom prst="rect">
              <a:avLst/>
            </a:prstGeom>
            <a:solidFill>
              <a:srgbClr val="EAEAEA"/>
            </a:solidFill>
            <a:ln>
              <a:noFill/>
            </a:ln>
            <a:effectLst/>
          </p:spPr>
          <p:txBody>
            <a:bodyPr wrap="square" lIns="180000" tIns="180000" rIns="180000" bIns="180000" anchor="ctr">
              <a:noAutofit/>
            </a:bodyPr>
            <a:lstStyle/>
            <a:p>
              <a:endParaRPr lang="en-GB" sz="1000" dirty="0">
                <a:solidFill>
                  <a:srgbClr val="333333"/>
                </a:solidFill>
              </a:endParaRPr>
            </a:p>
          </p:txBody>
        </p:sp>
        <p:sp>
          <p:nvSpPr>
            <p:cNvPr id="56" name="Rectangle 105"/>
            <p:cNvSpPr>
              <a:spLocks noChangeArrowheads="1"/>
            </p:cNvSpPr>
            <p:nvPr userDrawn="1"/>
          </p:nvSpPr>
          <p:spPr bwMode="gray">
            <a:xfrm>
              <a:off x="-2449513" y="1136650"/>
              <a:ext cx="215900" cy="215900"/>
            </a:xfrm>
            <a:prstGeom prst="rect">
              <a:avLst/>
            </a:prstGeom>
            <a:solidFill>
              <a:srgbClr val="FF6200"/>
            </a:solidFill>
            <a:ln>
              <a:noFill/>
            </a:ln>
            <a:effectLst/>
          </p:spPr>
          <p:txBody>
            <a:bodyPr wrap="square" anchor="ctr">
              <a:noAutofit/>
            </a:bodyPr>
            <a:lstStyle/>
            <a:p>
              <a:endParaRPr lang="en-GB" sz="1000" dirty="0">
                <a:solidFill>
                  <a:srgbClr val="333333"/>
                </a:solidFill>
              </a:endParaRPr>
            </a:p>
          </p:txBody>
        </p:sp>
        <p:sp>
          <p:nvSpPr>
            <p:cNvPr id="57" name="Rectangle 106"/>
            <p:cNvSpPr>
              <a:spLocks noChangeArrowheads="1"/>
            </p:cNvSpPr>
            <p:nvPr userDrawn="1"/>
          </p:nvSpPr>
          <p:spPr bwMode="gray">
            <a:xfrm>
              <a:off x="-2159000" y="1146175"/>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Orange</a:t>
              </a:r>
            </a:p>
            <a:p>
              <a:pPr>
                <a:lnSpc>
                  <a:spcPct val="65000"/>
                </a:lnSpc>
                <a:spcBef>
                  <a:spcPct val="20000"/>
                </a:spcBef>
                <a:spcAft>
                  <a:spcPct val="20000"/>
                </a:spcAft>
              </a:pPr>
              <a:r>
                <a:rPr lang="en-GB" altLang="en-US" sz="1000" dirty="0">
                  <a:solidFill>
                    <a:srgbClr val="333333"/>
                  </a:solidFill>
                </a:rPr>
                <a:t>RGB= 255, 98, 0</a:t>
              </a:r>
            </a:p>
          </p:txBody>
        </p:sp>
        <p:sp>
          <p:nvSpPr>
            <p:cNvPr id="58" name="Rectangle 107"/>
            <p:cNvSpPr>
              <a:spLocks noChangeArrowheads="1"/>
            </p:cNvSpPr>
            <p:nvPr userDrawn="1"/>
          </p:nvSpPr>
          <p:spPr bwMode="gray">
            <a:xfrm>
              <a:off x="-2449513" y="1571626"/>
              <a:ext cx="215900" cy="215900"/>
            </a:xfrm>
            <a:prstGeom prst="rect">
              <a:avLst/>
            </a:prstGeom>
            <a:solidFill>
              <a:srgbClr val="A8A8A8"/>
            </a:solidFill>
            <a:ln>
              <a:noFill/>
            </a:ln>
            <a:effectLst/>
          </p:spPr>
          <p:txBody>
            <a:bodyPr wrap="square" anchor="ctr">
              <a:noAutofit/>
            </a:bodyPr>
            <a:lstStyle/>
            <a:p>
              <a:endParaRPr lang="en-GB" sz="1000" dirty="0">
                <a:solidFill>
                  <a:srgbClr val="333333"/>
                </a:solidFill>
              </a:endParaRPr>
            </a:p>
          </p:txBody>
        </p:sp>
        <p:sp>
          <p:nvSpPr>
            <p:cNvPr id="59" name="Rectangle 108"/>
            <p:cNvSpPr>
              <a:spLocks noChangeArrowheads="1"/>
            </p:cNvSpPr>
            <p:nvPr userDrawn="1"/>
          </p:nvSpPr>
          <p:spPr bwMode="gray">
            <a:xfrm>
              <a:off x="-2159000" y="1597026"/>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Light Grey</a:t>
              </a:r>
            </a:p>
            <a:p>
              <a:pPr>
                <a:lnSpc>
                  <a:spcPct val="65000"/>
                </a:lnSpc>
                <a:spcBef>
                  <a:spcPct val="20000"/>
                </a:spcBef>
                <a:spcAft>
                  <a:spcPct val="20000"/>
                </a:spcAft>
              </a:pPr>
              <a:r>
                <a:rPr lang="en-GB" altLang="en-US" sz="1000" dirty="0">
                  <a:solidFill>
                    <a:srgbClr val="333333"/>
                  </a:solidFill>
                </a:rPr>
                <a:t>RGB= 168, 168, 168</a:t>
              </a:r>
            </a:p>
          </p:txBody>
        </p:sp>
        <p:sp>
          <p:nvSpPr>
            <p:cNvPr id="60" name="Rectangle 109"/>
            <p:cNvSpPr>
              <a:spLocks noChangeArrowheads="1"/>
            </p:cNvSpPr>
            <p:nvPr userDrawn="1"/>
          </p:nvSpPr>
          <p:spPr bwMode="gray">
            <a:xfrm>
              <a:off x="-2449513" y="2058988"/>
              <a:ext cx="215900" cy="215900"/>
            </a:xfrm>
            <a:prstGeom prst="rect">
              <a:avLst/>
            </a:prstGeom>
            <a:solidFill>
              <a:srgbClr val="525199"/>
            </a:solidFill>
            <a:ln>
              <a:noFill/>
            </a:ln>
            <a:effectLst/>
          </p:spPr>
          <p:txBody>
            <a:bodyPr wrap="square" anchor="ctr">
              <a:noAutofit/>
            </a:bodyPr>
            <a:lstStyle/>
            <a:p>
              <a:endParaRPr lang="en-GB" sz="1000" dirty="0">
                <a:solidFill>
                  <a:srgbClr val="333333"/>
                </a:solidFill>
              </a:endParaRPr>
            </a:p>
          </p:txBody>
        </p:sp>
        <p:sp>
          <p:nvSpPr>
            <p:cNvPr id="61" name="Rectangle 110"/>
            <p:cNvSpPr>
              <a:spLocks noChangeArrowheads="1"/>
            </p:cNvSpPr>
            <p:nvPr userDrawn="1"/>
          </p:nvSpPr>
          <p:spPr bwMode="gray">
            <a:xfrm>
              <a:off x="-2159000" y="2068513"/>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Indigo</a:t>
              </a:r>
            </a:p>
            <a:p>
              <a:pPr>
                <a:lnSpc>
                  <a:spcPct val="65000"/>
                </a:lnSpc>
                <a:spcBef>
                  <a:spcPct val="20000"/>
                </a:spcBef>
                <a:spcAft>
                  <a:spcPct val="20000"/>
                </a:spcAft>
              </a:pPr>
              <a:r>
                <a:rPr lang="en-GB" altLang="en-US" sz="1000" dirty="0">
                  <a:solidFill>
                    <a:srgbClr val="333333"/>
                  </a:solidFill>
                </a:rPr>
                <a:t>RGB= 82, 81, 153</a:t>
              </a:r>
            </a:p>
          </p:txBody>
        </p:sp>
        <p:sp>
          <p:nvSpPr>
            <p:cNvPr id="62" name="Rectangle 111"/>
            <p:cNvSpPr>
              <a:spLocks noChangeArrowheads="1"/>
            </p:cNvSpPr>
            <p:nvPr userDrawn="1"/>
          </p:nvSpPr>
          <p:spPr bwMode="gray">
            <a:xfrm>
              <a:off x="-2449513" y="2527301"/>
              <a:ext cx="215900" cy="215900"/>
            </a:xfrm>
            <a:prstGeom prst="rect">
              <a:avLst/>
            </a:prstGeom>
            <a:solidFill>
              <a:srgbClr val="60A6DA"/>
            </a:solidFill>
            <a:ln>
              <a:noFill/>
            </a:ln>
            <a:effectLst/>
          </p:spPr>
          <p:txBody>
            <a:bodyPr wrap="square" anchor="ctr">
              <a:noAutofit/>
            </a:bodyPr>
            <a:lstStyle/>
            <a:p>
              <a:endParaRPr lang="en-GB" sz="1000" dirty="0">
                <a:solidFill>
                  <a:srgbClr val="333333"/>
                </a:solidFill>
              </a:endParaRPr>
            </a:p>
          </p:txBody>
        </p:sp>
        <p:sp>
          <p:nvSpPr>
            <p:cNvPr id="63" name="Rectangle 112"/>
            <p:cNvSpPr>
              <a:spLocks noChangeArrowheads="1"/>
            </p:cNvSpPr>
            <p:nvPr userDrawn="1"/>
          </p:nvSpPr>
          <p:spPr bwMode="gray">
            <a:xfrm>
              <a:off x="-2159000" y="2536826"/>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Sky</a:t>
              </a:r>
            </a:p>
            <a:p>
              <a:pPr>
                <a:lnSpc>
                  <a:spcPct val="65000"/>
                </a:lnSpc>
                <a:spcBef>
                  <a:spcPct val="20000"/>
                </a:spcBef>
                <a:spcAft>
                  <a:spcPct val="20000"/>
                </a:spcAft>
              </a:pPr>
              <a:r>
                <a:rPr lang="en-GB" altLang="en-US" sz="1000" dirty="0">
                  <a:solidFill>
                    <a:srgbClr val="333333"/>
                  </a:solidFill>
                </a:rPr>
                <a:t>RGB= 96, 166, 218</a:t>
              </a:r>
            </a:p>
          </p:txBody>
        </p:sp>
        <p:sp>
          <p:nvSpPr>
            <p:cNvPr id="64" name="Rectangle 113"/>
            <p:cNvSpPr>
              <a:spLocks noChangeArrowheads="1"/>
            </p:cNvSpPr>
            <p:nvPr userDrawn="1"/>
          </p:nvSpPr>
          <p:spPr bwMode="gray">
            <a:xfrm>
              <a:off x="-2449513" y="762000"/>
              <a:ext cx="1692000"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90000"/>
                </a:lnSpc>
                <a:spcBef>
                  <a:spcPct val="20000"/>
                </a:spcBef>
                <a:spcAft>
                  <a:spcPct val="20000"/>
                </a:spcAft>
              </a:pPr>
              <a:r>
                <a:rPr lang="en-GB" altLang="en-US" sz="1200" b="1" dirty="0">
                  <a:solidFill>
                    <a:srgbClr val="333333"/>
                  </a:solidFill>
                </a:rPr>
                <a:t>Colour Guidelines</a:t>
              </a:r>
            </a:p>
          </p:txBody>
        </p:sp>
        <p:sp>
          <p:nvSpPr>
            <p:cNvPr id="65" name="Rectangle 107"/>
            <p:cNvSpPr>
              <a:spLocks noChangeArrowheads="1"/>
            </p:cNvSpPr>
            <p:nvPr/>
          </p:nvSpPr>
          <p:spPr bwMode="gray">
            <a:xfrm>
              <a:off x="-2449513" y="2962277"/>
              <a:ext cx="215900" cy="215900"/>
            </a:xfrm>
            <a:prstGeom prst="rect">
              <a:avLst/>
            </a:prstGeom>
            <a:solidFill>
              <a:srgbClr val="AB0066"/>
            </a:solidFill>
            <a:ln>
              <a:noFill/>
            </a:ln>
            <a:effectLst/>
          </p:spPr>
          <p:txBody>
            <a:bodyPr wrap="square" anchor="ctr">
              <a:noAutofit/>
            </a:bodyPr>
            <a:lstStyle/>
            <a:p>
              <a:endParaRPr lang="en-GB" sz="1000" dirty="0">
                <a:solidFill>
                  <a:srgbClr val="333333"/>
                </a:solidFill>
              </a:endParaRPr>
            </a:p>
          </p:txBody>
        </p:sp>
        <p:sp>
          <p:nvSpPr>
            <p:cNvPr id="66" name="Rectangle 108"/>
            <p:cNvSpPr>
              <a:spLocks noChangeArrowheads="1"/>
            </p:cNvSpPr>
            <p:nvPr/>
          </p:nvSpPr>
          <p:spPr bwMode="gray">
            <a:xfrm>
              <a:off x="-2159000" y="2987677"/>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Fuchsia</a:t>
              </a:r>
            </a:p>
            <a:p>
              <a:pPr>
                <a:lnSpc>
                  <a:spcPct val="65000"/>
                </a:lnSpc>
                <a:spcBef>
                  <a:spcPct val="20000"/>
                </a:spcBef>
                <a:spcAft>
                  <a:spcPct val="20000"/>
                </a:spcAft>
              </a:pPr>
              <a:r>
                <a:rPr lang="en-GB" altLang="en-US" sz="1000" dirty="0">
                  <a:solidFill>
                    <a:srgbClr val="333333"/>
                  </a:solidFill>
                </a:rPr>
                <a:t>RGB= 171, 0, 102</a:t>
              </a:r>
            </a:p>
          </p:txBody>
        </p:sp>
        <p:sp>
          <p:nvSpPr>
            <p:cNvPr id="67" name="Rectangle 109"/>
            <p:cNvSpPr>
              <a:spLocks noChangeArrowheads="1"/>
            </p:cNvSpPr>
            <p:nvPr/>
          </p:nvSpPr>
          <p:spPr bwMode="gray">
            <a:xfrm>
              <a:off x="-2449513" y="3449639"/>
              <a:ext cx="215900" cy="215900"/>
            </a:xfrm>
            <a:prstGeom prst="rect">
              <a:avLst/>
            </a:prstGeom>
            <a:solidFill>
              <a:srgbClr val="D0D93C"/>
            </a:solidFill>
            <a:ln>
              <a:noFill/>
            </a:ln>
            <a:effectLst/>
          </p:spPr>
          <p:txBody>
            <a:bodyPr wrap="square" anchor="ctr">
              <a:noAutofit/>
            </a:bodyPr>
            <a:lstStyle/>
            <a:p>
              <a:endParaRPr lang="en-GB" sz="1000" dirty="0">
                <a:solidFill>
                  <a:srgbClr val="333333"/>
                </a:solidFill>
              </a:endParaRPr>
            </a:p>
          </p:txBody>
        </p:sp>
        <p:sp>
          <p:nvSpPr>
            <p:cNvPr id="68" name="Rectangle 110"/>
            <p:cNvSpPr>
              <a:spLocks noChangeArrowheads="1"/>
            </p:cNvSpPr>
            <p:nvPr/>
          </p:nvSpPr>
          <p:spPr bwMode="gray">
            <a:xfrm>
              <a:off x="-2159000" y="3459164"/>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Lime</a:t>
              </a:r>
            </a:p>
            <a:p>
              <a:pPr>
                <a:lnSpc>
                  <a:spcPct val="65000"/>
                </a:lnSpc>
                <a:spcBef>
                  <a:spcPct val="20000"/>
                </a:spcBef>
                <a:spcAft>
                  <a:spcPct val="20000"/>
                </a:spcAft>
              </a:pPr>
              <a:r>
                <a:rPr lang="en-GB" altLang="en-US" sz="1000" dirty="0">
                  <a:solidFill>
                    <a:srgbClr val="333333"/>
                  </a:solidFill>
                </a:rPr>
                <a:t>RGB= 208, 217, 60</a:t>
              </a:r>
            </a:p>
          </p:txBody>
        </p:sp>
        <p:sp>
          <p:nvSpPr>
            <p:cNvPr id="69" name="Rectangle 111"/>
            <p:cNvSpPr>
              <a:spLocks noChangeArrowheads="1"/>
            </p:cNvSpPr>
            <p:nvPr/>
          </p:nvSpPr>
          <p:spPr bwMode="gray">
            <a:xfrm>
              <a:off x="-2449513" y="3917952"/>
              <a:ext cx="215900" cy="215900"/>
            </a:xfrm>
            <a:prstGeom prst="rect">
              <a:avLst/>
            </a:prstGeom>
            <a:solidFill>
              <a:srgbClr val="019649"/>
            </a:solidFill>
            <a:ln>
              <a:noFill/>
            </a:ln>
            <a:effectLst/>
          </p:spPr>
          <p:txBody>
            <a:bodyPr wrap="square" anchor="ctr">
              <a:noAutofit/>
            </a:bodyPr>
            <a:lstStyle/>
            <a:p>
              <a:endParaRPr lang="en-GB" sz="1000" dirty="0">
                <a:solidFill>
                  <a:srgbClr val="333333"/>
                </a:solidFill>
              </a:endParaRPr>
            </a:p>
          </p:txBody>
        </p:sp>
        <p:sp>
          <p:nvSpPr>
            <p:cNvPr id="70" name="Rectangle 112"/>
            <p:cNvSpPr>
              <a:spLocks noChangeArrowheads="1"/>
            </p:cNvSpPr>
            <p:nvPr/>
          </p:nvSpPr>
          <p:spPr bwMode="gray">
            <a:xfrm>
              <a:off x="-2159000" y="3927477"/>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Leaf</a:t>
              </a:r>
            </a:p>
            <a:p>
              <a:pPr>
                <a:lnSpc>
                  <a:spcPct val="65000"/>
                </a:lnSpc>
                <a:spcBef>
                  <a:spcPct val="20000"/>
                </a:spcBef>
                <a:spcAft>
                  <a:spcPct val="20000"/>
                </a:spcAft>
              </a:pPr>
              <a:r>
                <a:rPr lang="en-GB" altLang="en-US" sz="1000" dirty="0">
                  <a:solidFill>
                    <a:srgbClr val="333333"/>
                  </a:solidFill>
                </a:rPr>
                <a:t>RGB= 52, 150, 81</a:t>
              </a:r>
            </a:p>
          </p:txBody>
        </p:sp>
        <p:sp>
          <p:nvSpPr>
            <p:cNvPr id="71" name="Rectangle 109"/>
            <p:cNvSpPr>
              <a:spLocks noChangeArrowheads="1"/>
            </p:cNvSpPr>
            <p:nvPr/>
          </p:nvSpPr>
          <p:spPr bwMode="gray">
            <a:xfrm>
              <a:off x="-2449513" y="4405314"/>
              <a:ext cx="215900" cy="215900"/>
            </a:xfrm>
            <a:prstGeom prst="rect">
              <a:avLst/>
            </a:prstGeom>
            <a:solidFill>
              <a:srgbClr val="767676"/>
            </a:solidFill>
            <a:ln>
              <a:noFill/>
            </a:ln>
            <a:effectLst/>
          </p:spPr>
          <p:txBody>
            <a:bodyPr wrap="square" anchor="ctr">
              <a:noAutofit/>
            </a:bodyPr>
            <a:lstStyle/>
            <a:p>
              <a:endParaRPr lang="en-GB" sz="1000" dirty="0">
                <a:solidFill>
                  <a:srgbClr val="333333"/>
                </a:solidFill>
              </a:endParaRPr>
            </a:p>
          </p:txBody>
        </p:sp>
        <p:sp>
          <p:nvSpPr>
            <p:cNvPr id="72" name="Rectangle 110"/>
            <p:cNvSpPr>
              <a:spLocks noChangeArrowheads="1"/>
            </p:cNvSpPr>
            <p:nvPr/>
          </p:nvSpPr>
          <p:spPr bwMode="gray">
            <a:xfrm>
              <a:off x="-2159000" y="4414839"/>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Mid Grey</a:t>
              </a:r>
            </a:p>
            <a:p>
              <a:pPr>
                <a:lnSpc>
                  <a:spcPct val="65000"/>
                </a:lnSpc>
                <a:spcBef>
                  <a:spcPct val="20000"/>
                </a:spcBef>
                <a:spcAft>
                  <a:spcPct val="20000"/>
                </a:spcAft>
              </a:pPr>
              <a:r>
                <a:rPr lang="en-GB" altLang="en-US" sz="1000" dirty="0">
                  <a:solidFill>
                    <a:srgbClr val="333333"/>
                  </a:solidFill>
                </a:rPr>
                <a:t>RGB= 118, 118, 118</a:t>
              </a:r>
            </a:p>
          </p:txBody>
        </p:sp>
        <p:sp>
          <p:nvSpPr>
            <p:cNvPr id="73" name="Rectangle 111"/>
            <p:cNvSpPr>
              <a:spLocks noChangeArrowheads="1"/>
            </p:cNvSpPr>
            <p:nvPr/>
          </p:nvSpPr>
          <p:spPr bwMode="gray">
            <a:xfrm>
              <a:off x="-2449513" y="4873627"/>
              <a:ext cx="215900" cy="215900"/>
            </a:xfrm>
            <a:prstGeom prst="rect">
              <a:avLst/>
            </a:prstGeom>
            <a:solidFill>
              <a:srgbClr val="333333"/>
            </a:solidFill>
            <a:ln>
              <a:noFill/>
            </a:ln>
            <a:effectLst/>
          </p:spPr>
          <p:txBody>
            <a:bodyPr wrap="square" anchor="ctr">
              <a:noAutofit/>
            </a:bodyPr>
            <a:lstStyle/>
            <a:p>
              <a:endParaRPr lang="en-GB" sz="1000" dirty="0">
                <a:solidFill>
                  <a:srgbClr val="333333"/>
                </a:solidFill>
              </a:endParaRPr>
            </a:p>
          </p:txBody>
        </p:sp>
        <p:sp>
          <p:nvSpPr>
            <p:cNvPr id="74" name="Rectangle 112"/>
            <p:cNvSpPr>
              <a:spLocks noChangeArrowheads="1"/>
            </p:cNvSpPr>
            <p:nvPr/>
          </p:nvSpPr>
          <p:spPr bwMode="gray">
            <a:xfrm>
              <a:off x="-2159000" y="4883152"/>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Text Colour</a:t>
              </a:r>
            </a:p>
            <a:p>
              <a:pPr>
                <a:lnSpc>
                  <a:spcPct val="65000"/>
                </a:lnSpc>
                <a:spcBef>
                  <a:spcPct val="20000"/>
                </a:spcBef>
                <a:spcAft>
                  <a:spcPct val="20000"/>
                </a:spcAft>
              </a:pPr>
              <a:r>
                <a:rPr lang="en-GB" altLang="en-US" sz="1000" dirty="0">
                  <a:solidFill>
                    <a:srgbClr val="333333"/>
                  </a:solidFill>
                </a:rPr>
                <a:t>RGB= 51, 51, 51</a:t>
              </a:r>
            </a:p>
          </p:txBody>
        </p:sp>
      </p:grpSp>
      <p:pic>
        <p:nvPicPr>
          <p:cNvPr id="42" name="Picture 41"/>
          <p:cNvPicPr>
            <a:picLocks noChangeAspect="1"/>
          </p:cNvPicPr>
          <p:nvPr userDrawn="1"/>
        </p:nvPicPr>
        <p:blipFill>
          <a:blip r:embed="rId2"/>
          <a:stretch>
            <a:fillRect/>
          </a:stretch>
        </p:blipFill>
        <p:spPr>
          <a:xfrm>
            <a:off x="-1804990" y="4402733"/>
            <a:ext cx="154783" cy="138908"/>
          </a:xfrm>
          <a:prstGeom prst="rect">
            <a:avLst/>
          </a:prstGeom>
        </p:spPr>
      </p:pic>
      <p:sp>
        <p:nvSpPr>
          <p:cNvPr id="43" name="Text Placeholder 2"/>
          <p:cNvSpPr>
            <a:spLocks noGrp="1"/>
          </p:cNvSpPr>
          <p:nvPr>
            <p:ph type="body" sz="quarter" idx="14" hasCustomPrompt="1"/>
          </p:nvPr>
        </p:nvSpPr>
        <p:spPr>
          <a:xfrm>
            <a:off x="8167642" y="4291504"/>
            <a:ext cx="2988000" cy="275612"/>
          </a:xfrm>
        </p:spPr>
        <p:txBody>
          <a:bodyPr tIns="0" bIns="0"/>
          <a:lstStyle>
            <a:lvl1pPr marL="0" indent="0" algn="r">
              <a:lnSpc>
                <a:spcPct val="100000"/>
              </a:lnSpc>
              <a:buNone/>
              <a:defRPr sz="1500">
                <a:solidFill>
                  <a:srgbClr val="000000"/>
                </a:solidFill>
                <a:latin typeface="+mn-lt"/>
              </a:defRPr>
            </a:lvl1pPr>
            <a:lvl2pPr>
              <a:defRPr sz="2200">
                <a:solidFill>
                  <a:srgbClr val="000000"/>
                </a:solidFill>
              </a:defRPr>
            </a:lvl2pPr>
            <a:lvl3pPr>
              <a:defRPr sz="2200">
                <a:solidFill>
                  <a:srgbClr val="000000"/>
                </a:solidFill>
              </a:defRPr>
            </a:lvl3pPr>
            <a:lvl4pPr>
              <a:defRPr sz="2200">
                <a:solidFill>
                  <a:srgbClr val="000000"/>
                </a:solidFill>
              </a:defRPr>
            </a:lvl4pPr>
            <a:lvl5pPr>
              <a:defRPr sz="2200">
                <a:solidFill>
                  <a:srgbClr val="000000"/>
                </a:solidFill>
              </a:defRPr>
            </a:lvl5pPr>
          </a:lstStyle>
          <a:p>
            <a:pPr lvl="0"/>
            <a:r>
              <a:rPr lang="en-GB" noProof="0" dirty="0"/>
              <a:t>Click to edit location and date</a:t>
            </a:r>
          </a:p>
        </p:txBody>
      </p:sp>
    </p:spTree>
    <p:extLst>
      <p:ext uri="{BB962C8B-B14F-4D97-AF65-F5344CB8AC3E}">
        <p14:creationId xmlns:p14="http://schemas.microsoft.com/office/powerpoint/2010/main" val="22029545"/>
      </p:ext>
    </p:extLst>
  </p:cSld>
  <p:clrMapOvr>
    <a:masterClrMapping/>
  </p:clrMapOvr>
  <p:extLst>
    <p:ext uri="{DCECCB84-F9BA-43D5-87BE-67443E8EF086}">
      <p15:sldGuideLst xmlns:p15="http://schemas.microsoft.com/office/powerpoint/2012/main">
        <p15:guide id="1" orient="horz" pos="4135">
          <p15:clr>
            <a:srgbClr val="FBAE40"/>
          </p15:clr>
        </p15:guide>
        <p15:guide id="2" orient="horz" pos="330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32" name="Freeform 31"/>
          <p:cNvSpPr>
            <a:spLocks noChangeAspect="1"/>
          </p:cNvSpPr>
          <p:nvPr userDrawn="1"/>
        </p:nvSpPr>
        <p:spPr bwMode="gray">
          <a:xfrm>
            <a:off x="693738" y="1194293"/>
            <a:ext cx="10641600" cy="2630915"/>
          </a:xfrm>
          <a:custGeom>
            <a:avLst/>
            <a:gdLst>
              <a:gd name="T0" fmla="*/ 2480 w 2480"/>
              <a:gd name="T1" fmla="*/ 528 h 611"/>
              <a:gd name="T2" fmla="*/ 2480 w 2480"/>
              <a:gd name="T3" fmla="*/ 32 h 611"/>
              <a:gd name="T4" fmla="*/ 2448 w 2480"/>
              <a:gd name="T5" fmla="*/ 0 h 611"/>
              <a:gd name="T6" fmla="*/ 32 w 2480"/>
              <a:gd name="T7" fmla="*/ 0 h 611"/>
              <a:gd name="T8" fmla="*/ 0 w 2480"/>
              <a:gd name="T9" fmla="*/ 32 h 611"/>
              <a:gd name="T10" fmla="*/ 0 w 2480"/>
              <a:gd name="T11" fmla="*/ 528 h 611"/>
              <a:gd name="T12" fmla="*/ 32 w 2480"/>
              <a:gd name="T13" fmla="*/ 560 h 611"/>
              <a:gd name="T14" fmla="*/ 237 w 2480"/>
              <a:gd name="T15" fmla="*/ 560 h 611"/>
              <a:gd name="T16" fmla="*/ 271 w 2480"/>
              <a:gd name="T17" fmla="*/ 604 h 611"/>
              <a:gd name="T18" fmla="*/ 289 w 2480"/>
              <a:gd name="T19" fmla="*/ 604 h 611"/>
              <a:gd name="T20" fmla="*/ 323 w 2480"/>
              <a:gd name="T21" fmla="*/ 560 h 611"/>
              <a:gd name="T22" fmla="*/ 2448 w 2480"/>
              <a:gd name="T23" fmla="*/ 560 h 611"/>
              <a:gd name="T24" fmla="*/ 2480 w 2480"/>
              <a:gd name="T25" fmla="*/ 528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0" h="611">
                <a:moveTo>
                  <a:pt x="2480" y="528"/>
                </a:moveTo>
                <a:cubicBezTo>
                  <a:pt x="2480" y="32"/>
                  <a:pt x="2480" y="32"/>
                  <a:pt x="2480" y="32"/>
                </a:cubicBezTo>
                <a:cubicBezTo>
                  <a:pt x="2480" y="32"/>
                  <a:pt x="2480" y="0"/>
                  <a:pt x="2448" y="0"/>
                </a:cubicBezTo>
                <a:cubicBezTo>
                  <a:pt x="32" y="0"/>
                  <a:pt x="32" y="0"/>
                  <a:pt x="32" y="0"/>
                </a:cubicBezTo>
                <a:cubicBezTo>
                  <a:pt x="32" y="0"/>
                  <a:pt x="0" y="0"/>
                  <a:pt x="0" y="32"/>
                </a:cubicBezTo>
                <a:cubicBezTo>
                  <a:pt x="0" y="528"/>
                  <a:pt x="0" y="528"/>
                  <a:pt x="0" y="528"/>
                </a:cubicBezTo>
                <a:cubicBezTo>
                  <a:pt x="0" y="528"/>
                  <a:pt x="0" y="560"/>
                  <a:pt x="32" y="560"/>
                </a:cubicBezTo>
                <a:cubicBezTo>
                  <a:pt x="237" y="560"/>
                  <a:pt x="237" y="560"/>
                  <a:pt x="237" y="560"/>
                </a:cubicBezTo>
                <a:cubicBezTo>
                  <a:pt x="271" y="604"/>
                  <a:pt x="271" y="604"/>
                  <a:pt x="271" y="604"/>
                </a:cubicBezTo>
                <a:cubicBezTo>
                  <a:pt x="276" y="611"/>
                  <a:pt x="284" y="611"/>
                  <a:pt x="289" y="604"/>
                </a:cubicBezTo>
                <a:cubicBezTo>
                  <a:pt x="323" y="560"/>
                  <a:pt x="323" y="560"/>
                  <a:pt x="323" y="560"/>
                </a:cubicBezTo>
                <a:cubicBezTo>
                  <a:pt x="2448" y="560"/>
                  <a:pt x="2448" y="560"/>
                  <a:pt x="2448" y="560"/>
                </a:cubicBezTo>
                <a:cubicBezTo>
                  <a:pt x="2448" y="560"/>
                  <a:pt x="2480" y="560"/>
                  <a:pt x="2480" y="528"/>
                </a:cubicBezTo>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en-GB" dirty="0">
              <a:solidFill>
                <a:srgbClr val="333333"/>
              </a:solidFill>
            </a:endParaRPr>
          </a:p>
        </p:txBody>
      </p:sp>
      <p:sp>
        <p:nvSpPr>
          <p:cNvPr id="5" name="Title 1"/>
          <p:cNvSpPr>
            <a:spLocks noGrp="1"/>
          </p:cNvSpPr>
          <p:nvPr>
            <p:ph type="ctrTitle"/>
          </p:nvPr>
        </p:nvSpPr>
        <p:spPr bwMode="gray">
          <a:xfrm>
            <a:off x="1172738" y="1218184"/>
            <a:ext cx="10162600" cy="2368549"/>
          </a:xfrm>
        </p:spPr>
        <p:txBody>
          <a:bodyPr anchor="ctr" anchorCtr="0">
            <a:noAutofit/>
          </a:bodyPr>
          <a:lstStyle>
            <a:lvl1pPr algn="l">
              <a:lnSpc>
                <a:spcPts val="4600"/>
              </a:lnSpc>
              <a:defRPr sz="4600">
                <a:solidFill>
                  <a:schemeClr val="bg1"/>
                </a:solidFill>
              </a:defRPr>
            </a:lvl1pPr>
          </a:lstStyle>
          <a:p>
            <a:r>
              <a:rPr lang="en-US" dirty="0"/>
              <a:t>Click to edit Master title style</a:t>
            </a:r>
            <a:endParaRPr lang="en-GB" dirty="0"/>
          </a:p>
        </p:txBody>
      </p:sp>
      <p:grpSp>
        <p:nvGrpSpPr>
          <p:cNvPr id="36" name="Group 35"/>
          <p:cNvGrpSpPr/>
          <p:nvPr userDrawn="1"/>
        </p:nvGrpSpPr>
        <p:grpSpPr bwMode="gray">
          <a:xfrm>
            <a:off x="-2035175" y="0"/>
            <a:ext cx="1872000" cy="4689612"/>
            <a:chOff x="-2581275" y="595116"/>
            <a:chExt cx="1872000" cy="4689612"/>
          </a:xfrm>
        </p:grpSpPr>
        <p:sp>
          <p:nvSpPr>
            <p:cNvPr id="37" name="Rectangle 104"/>
            <p:cNvSpPr>
              <a:spLocks noChangeArrowheads="1"/>
            </p:cNvSpPr>
            <p:nvPr/>
          </p:nvSpPr>
          <p:spPr bwMode="gray">
            <a:xfrm>
              <a:off x="-2581275" y="4276728"/>
              <a:ext cx="1872000" cy="1008000"/>
            </a:xfrm>
            <a:prstGeom prst="rect">
              <a:avLst/>
            </a:prstGeom>
            <a:solidFill>
              <a:srgbClr val="EAEAEA"/>
            </a:solidFill>
            <a:ln>
              <a:noFill/>
            </a:ln>
            <a:effectLst/>
          </p:spPr>
          <p:txBody>
            <a:bodyPr wrap="square" lIns="180000" tIns="180000" rIns="180000" bIns="180000" anchor="ctr">
              <a:noAutofit/>
            </a:bodyPr>
            <a:lstStyle/>
            <a:p>
              <a:endParaRPr lang="en-GB" sz="1000" dirty="0">
                <a:solidFill>
                  <a:srgbClr val="333333"/>
                </a:solidFill>
              </a:endParaRPr>
            </a:p>
          </p:txBody>
        </p:sp>
        <p:sp>
          <p:nvSpPr>
            <p:cNvPr id="38" name="Rectangle 104"/>
            <p:cNvSpPr>
              <a:spLocks noChangeArrowheads="1"/>
            </p:cNvSpPr>
            <p:nvPr userDrawn="1"/>
          </p:nvSpPr>
          <p:spPr bwMode="gray">
            <a:xfrm>
              <a:off x="-2581275" y="595116"/>
              <a:ext cx="1872000" cy="3672087"/>
            </a:xfrm>
            <a:prstGeom prst="rect">
              <a:avLst/>
            </a:prstGeom>
            <a:solidFill>
              <a:srgbClr val="EAEAEA"/>
            </a:solidFill>
            <a:ln>
              <a:noFill/>
            </a:ln>
            <a:effectLst/>
          </p:spPr>
          <p:txBody>
            <a:bodyPr wrap="square" lIns="180000" tIns="180000" rIns="180000" bIns="180000" anchor="ctr">
              <a:noAutofit/>
            </a:bodyPr>
            <a:lstStyle/>
            <a:p>
              <a:endParaRPr lang="en-GB" sz="1000" dirty="0">
                <a:solidFill>
                  <a:srgbClr val="333333"/>
                </a:solidFill>
              </a:endParaRPr>
            </a:p>
          </p:txBody>
        </p:sp>
        <p:sp>
          <p:nvSpPr>
            <p:cNvPr id="39" name="Rectangle 105"/>
            <p:cNvSpPr>
              <a:spLocks noChangeArrowheads="1"/>
            </p:cNvSpPr>
            <p:nvPr userDrawn="1"/>
          </p:nvSpPr>
          <p:spPr bwMode="gray">
            <a:xfrm>
              <a:off x="-2449513" y="1136650"/>
              <a:ext cx="215900" cy="215900"/>
            </a:xfrm>
            <a:prstGeom prst="rect">
              <a:avLst/>
            </a:prstGeom>
            <a:solidFill>
              <a:srgbClr val="FF6200"/>
            </a:solidFill>
            <a:ln>
              <a:noFill/>
            </a:ln>
            <a:effectLst/>
          </p:spPr>
          <p:txBody>
            <a:bodyPr wrap="square" anchor="ctr">
              <a:noAutofit/>
            </a:bodyPr>
            <a:lstStyle/>
            <a:p>
              <a:endParaRPr lang="en-GB" sz="1000" dirty="0">
                <a:solidFill>
                  <a:srgbClr val="333333"/>
                </a:solidFill>
              </a:endParaRPr>
            </a:p>
          </p:txBody>
        </p:sp>
        <p:sp>
          <p:nvSpPr>
            <p:cNvPr id="40" name="Rectangle 106"/>
            <p:cNvSpPr>
              <a:spLocks noChangeArrowheads="1"/>
            </p:cNvSpPr>
            <p:nvPr userDrawn="1"/>
          </p:nvSpPr>
          <p:spPr bwMode="gray">
            <a:xfrm>
              <a:off x="-2159000" y="1146175"/>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Orange</a:t>
              </a:r>
            </a:p>
            <a:p>
              <a:pPr>
                <a:lnSpc>
                  <a:spcPct val="65000"/>
                </a:lnSpc>
                <a:spcBef>
                  <a:spcPct val="20000"/>
                </a:spcBef>
                <a:spcAft>
                  <a:spcPct val="20000"/>
                </a:spcAft>
              </a:pPr>
              <a:r>
                <a:rPr lang="en-GB" altLang="en-US" sz="1000" dirty="0">
                  <a:solidFill>
                    <a:srgbClr val="333333"/>
                  </a:solidFill>
                </a:rPr>
                <a:t>RGB= 255, 98, 0</a:t>
              </a:r>
            </a:p>
          </p:txBody>
        </p:sp>
        <p:sp>
          <p:nvSpPr>
            <p:cNvPr id="41" name="Rectangle 107"/>
            <p:cNvSpPr>
              <a:spLocks noChangeArrowheads="1"/>
            </p:cNvSpPr>
            <p:nvPr userDrawn="1"/>
          </p:nvSpPr>
          <p:spPr bwMode="gray">
            <a:xfrm>
              <a:off x="-2449513" y="1571626"/>
              <a:ext cx="215900" cy="215900"/>
            </a:xfrm>
            <a:prstGeom prst="rect">
              <a:avLst/>
            </a:prstGeom>
            <a:solidFill>
              <a:srgbClr val="A8A8A8"/>
            </a:solidFill>
            <a:ln>
              <a:noFill/>
            </a:ln>
            <a:effectLst/>
          </p:spPr>
          <p:txBody>
            <a:bodyPr wrap="square" anchor="ctr">
              <a:noAutofit/>
            </a:bodyPr>
            <a:lstStyle/>
            <a:p>
              <a:endParaRPr lang="en-GB" sz="1000" dirty="0">
                <a:solidFill>
                  <a:srgbClr val="333333"/>
                </a:solidFill>
              </a:endParaRPr>
            </a:p>
          </p:txBody>
        </p:sp>
        <p:sp>
          <p:nvSpPr>
            <p:cNvPr id="42" name="Rectangle 108"/>
            <p:cNvSpPr>
              <a:spLocks noChangeArrowheads="1"/>
            </p:cNvSpPr>
            <p:nvPr userDrawn="1"/>
          </p:nvSpPr>
          <p:spPr bwMode="gray">
            <a:xfrm>
              <a:off x="-2159000" y="1597026"/>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Light Grey</a:t>
              </a:r>
            </a:p>
            <a:p>
              <a:pPr>
                <a:lnSpc>
                  <a:spcPct val="65000"/>
                </a:lnSpc>
                <a:spcBef>
                  <a:spcPct val="20000"/>
                </a:spcBef>
                <a:spcAft>
                  <a:spcPct val="20000"/>
                </a:spcAft>
              </a:pPr>
              <a:r>
                <a:rPr lang="en-GB" altLang="en-US" sz="1000" dirty="0">
                  <a:solidFill>
                    <a:srgbClr val="333333"/>
                  </a:solidFill>
                </a:rPr>
                <a:t>RGB= 168, 168, 168</a:t>
              </a:r>
            </a:p>
          </p:txBody>
        </p:sp>
        <p:sp>
          <p:nvSpPr>
            <p:cNvPr id="43" name="Rectangle 109"/>
            <p:cNvSpPr>
              <a:spLocks noChangeArrowheads="1"/>
            </p:cNvSpPr>
            <p:nvPr userDrawn="1"/>
          </p:nvSpPr>
          <p:spPr bwMode="gray">
            <a:xfrm>
              <a:off x="-2449513" y="2058988"/>
              <a:ext cx="215900" cy="215900"/>
            </a:xfrm>
            <a:prstGeom prst="rect">
              <a:avLst/>
            </a:prstGeom>
            <a:solidFill>
              <a:srgbClr val="525199"/>
            </a:solidFill>
            <a:ln>
              <a:noFill/>
            </a:ln>
            <a:effectLst/>
          </p:spPr>
          <p:txBody>
            <a:bodyPr wrap="square" anchor="ctr">
              <a:noAutofit/>
            </a:bodyPr>
            <a:lstStyle/>
            <a:p>
              <a:endParaRPr lang="en-GB" sz="1000" dirty="0">
                <a:solidFill>
                  <a:srgbClr val="333333"/>
                </a:solidFill>
              </a:endParaRPr>
            </a:p>
          </p:txBody>
        </p:sp>
        <p:sp>
          <p:nvSpPr>
            <p:cNvPr id="44" name="Rectangle 110"/>
            <p:cNvSpPr>
              <a:spLocks noChangeArrowheads="1"/>
            </p:cNvSpPr>
            <p:nvPr userDrawn="1"/>
          </p:nvSpPr>
          <p:spPr bwMode="gray">
            <a:xfrm>
              <a:off x="-2159000" y="2068513"/>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Indigo</a:t>
              </a:r>
            </a:p>
            <a:p>
              <a:pPr>
                <a:lnSpc>
                  <a:spcPct val="65000"/>
                </a:lnSpc>
                <a:spcBef>
                  <a:spcPct val="20000"/>
                </a:spcBef>
                <a:spcAft>
                  <a:spcPct val="20000"/>
                </a:spcAft>
              </a:pPr>
              <a:r>
                <a:rPr lang="en-GB" altLang="en-US" sz="1000" dirty="0">
                  <a:solidFill>
                    <a:srgbClr val="333333"/>
                  </a:solidFill>
                </a:rPr>
                <a:t>RGB= 82, 81, 153</a:t>
              </a:r>
            </a:p>
          </p:txBody>
        </p:sp>
        <p:sp>
          <p:nvSpPr>
            <p:cNvPr id="45" name="Rectangle 111"/>
            <p:cNvSpPr>
              <a:spLocks noChangeArrowheads="1"/>
            </p:cNvSpPr>
            <p:nvPr userDrawn="1"/>
          </p:nvSpPr>
          <p:spPr bwMode="gray">
            <a:xfrm>
              <a:off x="-2449513" y="2527301"/>
              <a:ext cx="215900" cy="215900"/>
            </a:xfrm>
            <a:prstGeom prst="rect">
              <a:avLst/>
            </a:prstGeom>
            <a:solidFill>
              <a:srgbClr val="60A6DA"/>
            </a:solidFill>
            <a:ln>
              <a:noFill/>
            </a:ln>
            <a:effectLst/>
          </p:spPr>
          <p:txBody>
            <a:bodyPr wrap="square" anchor="ctr">
              <a:noAutofit/>
            </a:bodyPr>
            <a:lstStyle/>
            <a:p>
              <a:endParaRPr lang="en-GB" sz="1000" dirty="0">
                <a:solidFill>
                  <a:srgbClr val="333333"/>
                </a:solidFill>
              </a:endParaRPr>
            </a:p>
          </p:txBody>
        </p:sp>
        <p:sp>
          <p:nvSpPr>
            <p:cNvPr id="46" name="Rectangle 112"/>
            <p:cNvSpPr>
              <a:spLocks noChangeArrowheads="1"/>
            </p:cNvSpPr>
            <p:nvPr userDrawn="1"/>
          </p:nvSpPr>
          <p:spPr bwMode="gray">
            <a:xfrm>
              <a:off x="-2159000" y="2536826"/>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Sky</a:t>
              </a:r>
            </a:p>
            <a:p>
              <a:pPr>
                <a:lnSpc>
                  <a:spcPct val="65000"/>
                </a:lnSpc>
                <a:spcBef>
                  <a:spcPct val="20000"/>
                </a:spcBef>
                <a:spcAft>
                  <a:spcPct val="20000"/>
                </a:spcAft>
              </a:pPr>
              <a:r>
                <a:rPr lang="en-GB" altLang="en-US" sz="1000" dirty="0">
                  <a:solidFill>
                    <a:srgbClr val="333333"/>
                  </a:solidFill>
                </a:rPr>
                <a:t>RGB= 96, 166, 218</a:t>
              </a:r>
            </a:p>
          </p:txBody>
        </p:sp>
        <p:sp>
          <p:nvSpPr>
            <p:cNvPr id="47" name="Rectangle 113"/>
            <p:cNvSpPr>
              <a:spLocks noChangeArrowheads="1"/>
            </p:cNvSpPr>
            <p:nvPr userDrawn="1"/>
          </p:nvSpPr>
          <p:spPr bwMode="gray">
            <a:xfrm>
              <a:off x="-2449513" y="762000"/>
              <a:ext cx="1692000"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90000"/>
                </a:lnSpc>
                <a:spcBef>
                  <a:spcPct val="20000"/>
                </a:spcBef>
                <a:spcAft>
                  <a:spcPct val="20000"/>
                </a:spcAft>
              </a:pPr>
              <a:r>
                <a:rPr lang="en-GB" altLang="en-US" sz="1200" b="1" dirty="0">
                  <a:solidFill>
                    <a:srgbClr val="333333"/>
                  </a:solidFill>
                </a:rPr>
                <a:t>Colour Guidelines</a:t>
              </a:r>
            </a:p>
          </p:txBody>
        </p:sp>
        <p:sp>
          <p:nvSpPr>
            <p:cNvPr id="48" name="Rectangle 107"/>
            <p:cNvSpPr>
              <a:spLocks noChangeArrowheads="1"/>
            </p:cNvSpPr>
            <p:nvPr/>
          </p:nvSpPr>
          <p:spPr bwMode="gray">
            <a:xfrm>
              <a:off x="-2449513" y="2962277"/>
              <a:ext cx="215900" cy="215900"/>
            </a:xfrm>
            <a:prstGeom prst="rect">
              <a:avLst/>
            </a:prstGeom>
            <a:solidFill>
              <a:srgbClr val="AB0066"/>
            </a:solidFill>
            <a:ln>
              <a:noFill/>
            </a:ln>
            <a:effectLst/>
          </p:spPr>
          <p:txBody>
            <a:bodyPr wrap="square" anchor="ctr">
              <a:noAutofit/>
            </a:bodyPr>
            <a:lstStyle/>
            <a:p>
              <a:endParaRPr lang="en-GB" sz="1000" dirty="0">
                <a:solidFill>
                  <a:srgbClr val="333333"/>
                </a:solidFill>
              </a:endParaRPr>
            </a:p>
          </p:txBody>
        </p:sp>
        <p:sp>
          <p:nvSpPr>
            <p:cNvPr id="49" name="Rectangle 108"/>
            <p:cNvSpPr>
              <a:spLocks noChangeArrowheads="1"/>
            </p:cNvSpPr>
            <p:nvPr/>
          </p:nvSpPr>
          <p:spPr bwMode="gray">
            <a:xfrm>
              <a:off x="-2159000" y="2987677"/>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Fuchsia</a:t>
              </a:r>
            </a:p>
            <a:p>
              <a:pPr>
                <a:lnSpc>
                  <a:spcPct val="65000"/>
                </a:lnSpc>
                <a:spcBef>
                  <a:spcPct val="20000"/>
                </a:spcBef>
                <a:spcAft>
                  <a:spcPct val="20000"/>
                </a:spcAft>
              </a:pPr>
              <a:r>
                <a:rPr lang="en-GB" altLang="en-US" sz="1000" dirty="0">
                  <a:solidFill>
                    <a:srgbClr val="333333"/>
                  </a:solidFill>
                </a:rPr>
                <a:t>RGB= 171, 0, 102</a:t>
              </a:r>
            </a:p>
          </p:txBody>
        </p:sp>
        <p:sp>
          <p:nvSpPr>
            <p:cNvPr id="50" name="Rectangle 109"/>
            <p:cNvSpPr>
              <a:spLocks noChangeArrowheads="1"/>
            </p:cNvSpPr>
            <p:nvPr/>
          </p:nvSpPr>
          <p:spPr bwMode="gray">
            <a:xfrm>
              <a:off x="-2449513" y="3449639"/>
              <a:ext cx="215900" cy="215900"/>
            </a:xfrm>
            <a:prstGeom prst="rect">
              <a:avLst/>
            </a:prstGeom>
            <a:solidFill>
              <a:srgbClr val="D0D93C"/>
            </a:solidFill>
            <a:ln>
              <a:noFill/>
            </a:ln>
            <a:effectLst/>
          </p:spPr>
          <p:txBody>
            <a:bodyPr wrap="square" anchor="ctr">
              <a:noAutofit/>
            </a:bodyPr>
            <a:lstStyle/>
            <a:p>
              <a:endParaRPr lang="en-GB" sz="1000" dirty="0">
                <a:solidFill>
                  <a:srgbClr val="333333"/>
                </a:solidFill>
              </a:endParaRPr>
            </a:p>
          </p:txBody>
        </p:sp>
        <p:sp>
          <p:nvSpPr>
            <p:cNvPr id="51" name="Rectangle 110"/>
            <p:cNvSpPr>
              <a:spLocks noChangeArrowheads="1"/>
            </p:cNvSpPr>
            <p:nvPr/>
          </p:nvSpPr>
          <p:spPr bwMode="gray">
            <a:xfrm>
              <a:off x="-2159000" y="3459164"/>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Lime</a:t>
              </a:r>
            </a:p>
            <a:p>
              <a:pPr>
                <a:lnSpc>
                  <a:spcPct val="65000"/>
                </a:lnSpc>
                <a:spcBef>
                  <a:spcPct val="20000"/>
                </a:spcBef>
                <a:spcAft>
                  <a:spcPct val="20000"/>
                </a:spcAft>
              </a:pPr>
              <a:r>
                <a:rPr lang="en-GB" altLang="en-US" sz="1000" dirty="0">
                  <a:solidFill>
                    <a:srgbClr val="333333"/>
                  </a:solidFill>
                </a:rPr>
                <a:t>RGB= 208, 217, 60</a:t>
              </a:r>
            </a:p>
          </p:txBody>
        </p:sp>
        <p:sp>
          <p:nvSpPr>
            <p:cNvPr id="52" name="Rectangle 111"/>
            <p:cNvSpPr>
              <a:spLocks noChangeArrowheads="1"/>
            </p:cNvSpPr>
            <p:nvPr/>
          </p:nvSpPr>
          <p:spPr bwMode="gray">
            <a:xfrm>
              <a:off x="-2449513" y="3917952"/>
              <a:ext cx="215900" cy="215900"/>
            </a:xfrm>
            <a:prstGeom prst="rect">
              <a:avLst/>
            </a:prstGeom>
            <a:solidFill>
              <a:srgbClr val="019649"/>
            </a:solidFill>
            <a:ln>
              <a:noFill/>
            </a:ln>
            <a:effectLst/>
          </p:spPr>
          <p:txBody>
            <a:bodyPr wrap="square" anchor="ctr">
              <a:noAutofit/>
            </a:bodyPr>
            <a:lstStyle/>
            <a:p>
              <a:endParaRPr lang="en-GB" sz="1000" dirty="0">
                <a:solidFill>
                  <a:srgbClr val="333333"/>
                </a:solidFill>
              </a:endParaRPr>
            </a:p>
          </p:txBody>
        </p:sp>
        <p:sp>
          <p:nvSpPr>
            <p:cNvPr id="53" name="Rectangle 112"/>
            <p:cNvSpPr>
              <a:spLocks noChangeArrowheads="1"/>
            </p:cNvSpPr>
            <p:nvPr/>
          </p:nvSpPr>
          <p:spPr bwMode="gray">
            <a:xfrm>
              <a:off x="-2159000" y="3927477"/>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Leaf</a:t>
              </a:r>
            </a:p>
            <a:p>
              <a:pPr>
                <a:lnSpc>
                  <a:spcPct val="65000"/>
                </a:lnSpc>
                <a:spcBef>
                  <a:spcPct val="20000"/>
                </a:spcBef>
                <a:spcAft>
                  <a:spcPct val="20000"/>
                </a:spcAft>
              </a:pPr>
              <a:r>
                <a:rPr lang="en-GB" altLang="en-US" sz="1000" dirty="0">
                  <a:solidFill>
                    <a:srgbClr val="333333"/>
                  </a:solidFill>
                </a:rPr>
                <a:t>RGB= 52, 150, 81</a:t>
              </a:r>
            </a:p>
          </p:txBody>
        </p:sp>
        <p:sp>
          <p:nvSpPr>
            <p:cNvPr id="54" name="Rectangle 109"/>
            <p:cNvSpPr>
              <a:spLocks noChangeArrowheads="1"/>
            </p:cNvSpPr>
            <p:nvPr/>
          </p:nvSpPr>
          <p:spPr bwMode="gray">
            <a:xfrm>
              <a:off x="-2449513" y="4405314"/>
              <a:ext cx="215900" cy="215900"/>
            </a:xfrm>
            <a:prstGeom prst="rect">
              <a:avLst/>
            </a:prstGeom>
            <a:solidFill>
              <a:srgbClr val="767676"/>
            </a:solidFill>
            <a:ln>
              <a:noFill/>
            </a:ln>
            <a:effectLst/>
          </p:spPr>
          <p:txBody>
            <a:bodyPr wrap="square" anchor="ctr">
              <a:noAutofit/>
            </a:bodyPr>
            <a:lstStyle/>
            <a:p>
              <a:endParaRPr lang="en-GB" sz="1000" dirty="0">
                <a:solidFill>
                  <a:srgbClr val="333333"/>
                </a:solidFill>
              </a:endParaRPr>
            </a:p>
          </p:txBody>
        </p:sp>
        <p:sp>
          <p:nvSpPr>
            <p:cNvPr id="55" name="Rectangle 110"/>
            <p:cNvSpPr>
              <a:spLocks noChangeArrowheads="1"/>
            </p:cNvSpPr>
            <p:nvPr/>
          </p:nvSpPr>
          <p:spPr bwMode="gray">
            <a:xfrm>
              <a:off x="-2159000" y="4414839"/>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Mid Grey</a:t>
              </a:r>
            </a:p>
            <a:p>
              <a:pPr>
                <a:lnSpc>
                  <a:spcPct val="65000"/>
                </a:lnSpc>
                <a:spcBef>
                  <a:spcPct val="20000"/>
                </a:spcBef>
                <a:spcAft>
                  <a:spcPct val="20000"/>
                </a:spcAft>
              </a:pPr>
              <a:r>
                <a:rPr lang="en-GB" altLang="en-US" sz="1000" dirty="0">
                  <a:solidFill>
                    <a:srgbClr val="333333"/>
                  </a:solidFill>
                </a:rPr>
                <a:t>RGB= 118, 118, 118</a:t>
              </a:r>
            </a:p>
          </p:txBody>
        </p:sp>
        <p:sp>
          <p:nvSpPr>
            <p:cNvPr id="56" name="Rectangle 111"/>
            <p:cNvSpPr>
              <a:spLocks noChangeArrowheads="1"/>
            </p:cNvSpPr>
            <p:nvPr/>
          </p:nvSpPr>
          <p:spPr bwMode="gray">
            <a:xfrm>
              <a:off x="-2449513" y="4873627"/>
              <a:ext cx="215900" cy="215900"/>
            </a:xfrm>
            <a:prstGeom prst="rect">
              <a:avLst/>
            </a:prstGeom>
            <a:solidFill>
              <a:srgbClr val="333333"/>
            </a:solidFill>
            <a:ln>
              <a:noFill/>
            </a:ln>
            <a:effectLst/>
          </p:spPr>
          <p:txBody>
            <a:bodyPr wrap="square" anchor="ctr">
              <a:noAutofit/>
            </a:bodyPr>
            <a:lstStyle/>
            <a:p>
              <a:endParaRPr lang="en-GB" sz="1000" dirty="0">
                <a:solidFill>
                  <a:srgbClr val="333333"/>
                </a:solidFill>
              </a:endParaRPr>
            </a:p>
          </p:txBody>
        </p:sp>
        <p:sp>
          <p:nvSpPr>
            <p:cNvPr id="57" name="Rectangle 112"/>
            <p:cNvSpPr>
              <a:spLocks noChangeArrowheads="1"/>
            </p:cNvSpPr>
            <p:nvPr/>
          </p:nvSpPr>
          <p:spPr bwMode="gray">
            <a:xfrm>
              <a:off x="-2159000" y="4883152"/>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Text Colour</a:t>
              </a:r>
            </a:p>
            <a:p>
              <a:pPr>
                <a:lnSpc>
                  <a:spcPct val="65000"/>
                </a:lnSpc>
                <a:spcBef>
                  <a:spcPct val="20000"/>
                </a:spcBef>
                <a:spcAft>
                  <a:spcPct val="20000"/>
                </a:spcAft>
              </a:pPr>
              <a:r>
                <a:rPr lang="en-GB" altLang="en-US" sz="1000" dirty="0">
                  <a:solidFill>
                    <a:srgbClr val="333333"/>
                  </a:solidFill>
                </a:rPr>
                <a:t>RGB= 51, 51, 51</a:t>
              </a:r>
            </a:p>
          </p:txBody>
        </p:sp>
      </p:grpSp>
      <p:pic>
        <p:nvPicPr>
          <p:cNvPr id="28" name="Picture 27"/>
          <p:cNvPicPr>
            <a:picLocks noChangeAspect="1"/>
          </p:cNvPicPr>
          <p:nvPr userDrawn="1"/>
        </p:nvPicPr>
        <p:blipFill>
          <a:blip r:embed="rId2"/>
          <a:stretch>
            <a:fillRect/>
          </a:stretch>
        </p:blipFill>
        <p:spPr>
          <a:xfrm>
            <a:off x="-1804990" y="4402733"/>
            <a:ext cx="154783" cy="138908"/>
          </a:xfrm>
          <a:prstGeom prst="rect">
            <a:avLst/>
          </a:prstGeom>
        </p:spPr>
      </p:pic>
    </p:spTree>
    <p:extLst>
      <p:ext uri="{BB962C8B-B14F-4D97-AF65-F5344CB8AC3E}">
        <p14:creationId xmlns:p14="http://schemas.microsoft.com/office/powerpoint/2010/main" val="290963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fr-BE" dirty="0"/>
          </a:p>
        </p:txBody>
      </p:sp>
      <p:sp>
        <p:nvSpPr>
          <p:cNvPr id="3" name="Slide Number Placeholder 2"/>
          <p:cNvSpPr>
            <a:spLocks noGrp="1"/>
          </p:cNvSpPr>
          <p:nvPr>
            <p:ph type="sldNum" sz="quarter" idx="10"/>
          </p:nvPr>
        </p:nvSpPr>
        <p:spPr/>
        <p:txBody>
          <a:bodyPr/>
          <a:lstStyle/>
          <a:p>
            <a:fld id="{DDD2A080-DA64-4F5C-9131-47EB793B4410}" type="slidenum">
              <a:rPr lang="en-GB" smtClean="0">
                <a:solidFill>
                  <a:srgbClr val="333333"/>
                </a:solidFill>
              </a:rPr>
              <a:pPr/>
              <a:t>‹N°›</a:t>
            </a:fld>
            <a:endParaRPr lang="en-GB" dirty="0">
              <a:solidFill>
                <a:srgbClr val="333333"/>
              </a:solidFill>
            </a:endParaRPr>
          </a:p>
        </p:txBody>
      </p:sp>
      <p:sp>
        <p:nvSpPr>
          <p:cNvPr id="5" name="Text Placeholder 4"/>
          <p:cNvSpPr>
            <a:spLocks noGrp="1"/>
          </p:cNvSpPr>
          <p:nvPr>
            <p:ph type="body" sz="quarter" idx="11"/>
          </p:nvPr>
        </p:nvSpPr>
        <p:spPr>
          <a:xfrm>
            <a:off x="845575" y="1461613"/>
            <a:ext cx="10489175" cy="4927600"/>
          </a:xfrm>
        </p:spPr>
        <p:txBody>
          <a:bodyPr/>
          <a:lstStyle>
            <a:lvl1pPr>
              <a:defRPr b="1"/>
            </a:lvl1pPr>
            <a:lvl2pPr marL="342900" indent="-342900">
              <a:buFont typeface="Wingdings" panose="05000000000000000000" pitchFamily="2" charset="2"/>
              <a:buChar char="ü"/>
              <a:defRPr/>
            </a:lvl2pPr>
            <a:lvl3pPr marL="533400" indent="-266700">
              <a:defRPr sz="1800"/>
            </a:lvl3pPr>
            <a:lvl4pPr marL="812800" indent="-279400">
              <a:buClr>
                <a:srgbClr val="1E567F"/>
              </a:buClr>
              <a:defRPr sz="1600"/>
            </a:lvl4pPr>
            <a:lvl5pPr marL="1079500" indent="-266700">
              <a:buClr>
                <a:srgbClr val="60A6DA"/>
              </a:buClr>
              <a:defRPr sz="1400"/>
            </a:lvl5pPr>
          </a:lstStyle>
          <a:p>
            <a:pPr lvl="0"/>
            <a:r>
              <a:rPr lang="en-US" dirty="0"/>
              <a:t>Click to edit Master text styles</a:t>
            </a:r>
          </a:p>
          <a:p>
            <a:pPr lvl="2"/>
            <a:r>
              <a:rPr lang="en-US" dirty="0"/>
              <a:t>Second level</a:t>
            </a:r>
          </a:p>
          <a:p>
            <a:pPr lvl="3"/>
            <a:r>
              <a:rPr lang="en-US" dirty="0"/>
              <a:t>Third level</a:t>
            </a:r>
          </a:p>
          <a:p>
            <a:pPr lvl="4"/>
            <a:r>
              <a:rPr lang="en-US" dirty="0"/>
              <a:t>Fourth level</a:t>
            </a:r>
          </a:p>
          <a:p>
            <a:pPr lvl="4"/>
            <a:r>
              <a:rPr lang="en-US" dirty="0"/>
              <a:t>Fifth level</a:t>
            </a:r>
            <a:endParaRPr lang="fr-BE" dirty="0"/>
          </a:p>
        </p:txBody>
      </p:sp>
      <p:pic>
        <p:nvPicPr>
          <p:cNvPr id="6" name="Image 7"/>
          <p:cNvPicPr>
            <a:picLocks noChangeAspect="1"/>
          </p:cNvPicPr>
          <p:nvPr userDrawn="1"/>
        </p:nvPicPr>
        <p:blipFill>
          <a:blip r:embed="rId2"/>
          <a:stretch>
            <a:fillRect/>
          </a:stretch>
        </p:blipFill>
        <p:spPr>
          <a:xfrm>
            <a:off x="10753417" y="6389213"/>
            <a:ext cx="1027595" cy="297715"/>
          </a:xfrm>
          <a:prstGeom prst="rect">
            <a:avLst/>
          </a:prstGeom>
        </p:spPr>
      </p:pic>
    </p:spTree>
    <p:extLst>
      <p:ext uri="{BB962C8B-B14F-4D97-AF65-F5344CB8AC3E}">
        <p14:creationId xmlns:p14="http://schemas.microsoft.com/office/powerpoint/2010/main" val="32057743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emf"/><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36" name="Group 35"/>
          <p:cNvGrpSpPr/>
          <p:nvPr userDrawn="1"/>
        </p:nvGrpSpPr>
        <p:grpSpPr>
          <a:xfrm>
            <a:off x="693738" y="6230179"/>
            <a:ext cx="11498262" cy="627821"/>
            <a:chOff x="693738" y="6230179"/>
            <a:chExt cx="11498262" cy="627821"/>
          </a:xfrm>
        </p:grpSpPr>
        <p:sp>
          <p:nvSpPr>
            <p:cNvPr id="37" name="Freeform 9"/>
            <p:cNvSpPr>
              <a:spLocks/>
            </p:cNvSpPr>
            <p:nvPr userDrawn="1"/>
          </p:nvSpPr>
          <p:spPr bwMode="auto">
            <a:xfrm>
              <a:off x="693738" y="6432353"/>
              <a:ext cx="10988675" cy="131762"/>
            </a:xfrm>
            <a:custGeom>
              <a:avLst/>
              <a:gdLst>
                <a:gd name="T0" fmla="*/ 2927 w 2927"/>
                <a:gd name="T1" fmla="*/ 0 h 32"/>
                <a:gd name="T2" fmla="*/ 32 w 2927"/>
                <a:gd name="T3" fmla="*/ 0 h 32"/>
                <a:gd name="T4" fmla="*/ 0 w 2927"/>
                <a:gd name="T5" fmla="*/ 32 h 32"/>
              </a:gdLst>
              <a:ahLst/>
              <a:cxnLst>
                <a:cxn ang="0">
                  <a:pos x="T0" y="T1"/>
                </a:cxn>
                <a:cxn ang="0">
                  <a:pos x="T2" y="T3"/>
                </a:cxn>
                <a:cxn ang="0">
                  <a:pos x="T4" y="T5"/>
                </a:cxn>
              </a:cxnLst>
              <a:rect l="0" t="0" r="r" b="b"/>
              <a:pathLst>
                <a:path w="2927" h="32">
                  <a:moveTo>
                    <a:pt x="2927" y="0"/>
                  </a:moveTo>
                  <a:cubicBezTo>
                    <a:pt x="32" y="0"/>
                    <a:pt x="32" y="0"/>
                    <a:pt x="32" y="0"/>
                  </a:cubicBezTo>
                  <a:cubicBezTo>
                    <a:pt x="0" y="0"/>
                    <a:pt x="0" y="32"/>
                    <a:pt x="0" y="32"/>
                  </a:cubicBezTo>
                </a:path>
              </a:pathLst>
            </a:custGeom>
            <a:noFill/>
            <a:ln w="3175"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solidFill>
                  <a:srgbClr val="333333"/>
                </a:solidFill>
              </a:endParaRPr>
            </a:p>
          </p:txBody>
        </p:sp>
        <p:sp>
          <p:nvSpPr>
            <p:cNvPr id="38" name="Rectangle 37"/>
            <p:cNvSpPr/>
            <p:nvPr userDrawn="1"/>
          </p:nvSpPr>
          <p:spPr bwMode="white">
            <a:xfrm>
              <a:off x="10419789" y="6230179"/>
              <a:ext cx="1772211" cy="627821"/>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lnSpc>
                  <a:spcPct val="90000"/>
                </a:lnSpc>
              </a:pPr>
              <a:endParaRPr lang="en-GB" sz="1600" dirty="0">
                <a:solidFill>
                  <a:prstClr val="white"/>
                </a:solidFill>
              </a:endParaRPr>
            </a:p>
          </p:txBody>
        </p:sp>
      </p:grpSp>
      <p:sp>
        <p:nvSpPr>
          <p:cNvPr id="2" name="Title Placeholder 1"/>
          <p:cNvSpPr>
            <a:spLocks noGrp="1"/>
          </p:cNvSpPr>
          <p:nvPr>
            <p:ph type="title"/>
          </p:nvPr>
        </p:nvSpPr>
        <p:spPr bwMode="auto">
          <a:xfrm>
            <a:off x="845575" y="280733"/>
            <a:ext cx="10489175" cy="854075"/>
          </a:xfrm>
          <a:prstGeom prst="rect">
            <a:avLst/>
          </a:prstGeom>
        </p:spPr>
        <p:txBody>
          <a:bodyPr vert="horz" lIns="0" tIns="0" rIns="0" bIns="0" rtlCol="0" anchor="ctr">
            <a:noAutofit/>
          </a:bodyPr>
          <a:lstStyle/>
          <a:p>
            <a:r>
              <a:rPr lang="fr-FR" noProof="0"/>
              <a:t>Modifiez le style du titre</a:t>
            </a:r>
            <a:endParaRPr lang="en-GB" noProof="0" dirty="0"/>
          </a:p>
        </p:txBody>
      </p:sp>
      <p:sp>
        <p:nvSpPr>
          <p:cNvPr id="3" name="Text Placeholder 2"/>
          <p:cNvSpPr>
            <a:spLocks noGrp="1"/>
          </p:cNvSpPr>
          <p:nvPr>
            <p:ph type="body" idx="1"/>
          </p:nvPr>
        </p:nvSpPr>
        <p:spPr bwMode="auto">
          <a:xfrm>
            <a:off x="845575" y="1463872"/>
            <a:ext cx="10489175" cy="4736927"/>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p:txBody>
      </p:sp>
      <p:sp>
        <p:nvSpPr>
          <p:cNvPr id="21" name="Slide Number Placeholder 5"/>
          <p:cNvSpPr>
            <a:spLocks noGrp="1"/>
          </p:cNvSpPr>
          <p:nvPr>
            <p:ph type="sldNum" sz="quarter" idx="4"/>
          </p:nvPr>
        </p:nvSpPr>
        <p:spPr bwMode="gray">
          <a:xfrm>
            <a:off x="838200" y="6498809"/>
            <a:ext cx="495300" cy="188119"/>
          </a:xfrm>
          <a:prstGeom prst="rect">
            <a:avLst/>
          </a:prstGeom>
        </p:spPr>
        <p:txBody>
          <a:bodyPr vert="horz" lIns="0" tIns="0" rIns="0" bIns="0" rtlCol="0" anchor="ctr"/>
          <a:lstStyle>
            <a:lvl1pPr algn="l">
              <a:defRPr sz="1000" b="1">
                <a:solidFill>
                  <a:schemeClr val="tx1"/>
                </a:solidFill>
              </a:defRPr>
            </a:lvl1pPr>
          </a:lstStyle>
          <a:p>
            <a:fld id="{DDD2A080-DA64-4F5C-9131-47EB793B4410}" type="slidenum">
              <a:rPr lang="en-GB" smtClean="0">
                <a:solidFill>
                  <a:srgbClr val="333333"/>
                </a:solidFill>
              </a:rPr>
              <a:pPr/>
              <a:t>‹N°›</a:t>
            </a:fld>
            <a:endParaRPr lang="en-GB" dirty="0">
              <a:solidFill>
                <a:srgbClr val="333333"/>
              </a:solidFill>
            </a:endParaRPr>
          </a:p>
        </p:txBody>
      </p:sp>
      <p:grpSp>
        <p:nvGrpSpPr>
          <p:cNvPr id="102" name="Group 101"/>
          <p:cNvGrpSpPr/>
          <p:nvPr userDrawn="1"/>
        </p:nvGrpSpPr>
        <p:grpSpPr bwMode="gray">
          <a:xfrm>
            <a:off x="-2035175" y="0"/>
            <a:ext cx="1872000" cy="4689612"/>
            <a:chOff x="-2581275" y="595116"/>
            <a:chExt cx="1872000" cy="4689612"/>
          </a:xfrm>
        </p:grpSpPr>
        <p:sp>
          <p:nvSpPr>
            <p:cNvPr id="103" name="Rectangle 104"/>
            <p:cNvSpPr>
              <a:spLocks noChangeArrowheads="1"/>
            </p:cNvSpPr>
            <p:nvPr/>
          </p:nvSpPr>
          <p:spPr bwMode="gray">
            <a:xfrm>
              <a:off x="-2581275" y="4276728"/>
              <a:ext cx="1872000" cy="1008000"/>
            </a:xfrm>
            <a:prstGeom prst="rect">
              <a:avLst/>
            </a:prstGeom>
            <a:solidFill>
              <a:srgbClr val="EAEAEA"/>
            </a:solidFill>
            <a:ln>
              <a:noFill/>
            </a:ln>
            <a:effectLst/>
          </p:spPr>
          <p:txBody>
            <a:bodyPr wrap="square" lIns="180000" tIns="180000" rIns="180000" bIns="180000" anchor="ctr">
              <a:noAutofit/>
            </a:bodyPr>
            <a:lstStyle/>
            <a:p>
              <a:endParaRPr lang="en-GB" sz="1000" dirty="0">
                <a:solidFill>
                  <a:srgbClr val="333333"/>
                </a:solidFill>
              </a:endParaRPr>
            </a:p>
          </p:txBody>
        </p:sp>
        <p:sp>
          <p:nvSpPr>
            <p:cNvPr id="104" name="Rectangle 104"/>
            <p:cNvSpPr>
              <a:spLocks noChangeArrowheads="1"/>
            </p:cNvSpPr>
            <p:nvPr userDrawn="1"/>
          </p:nvSpPr>
          <p:spPr bwMode="gray">
            <a:xfrm>
              <a:off x="-2581275" y="595116"/>
              <a:ext cx="1872000" cy="3672087"/>
            </a:xfrm>
            <a:prstGeom prst="rect">
              <a:avLst/>
            </a:prstGeom>
            <a:solidFill>
              <a:srgbClr val="EAEAEA"/>
            </a:solidFill>
            <a:ln>
              <a:noFill/>
            </a:ln>
            <a:effectLst/>
          </p:spPr>
          <p:txBody>
            <a:bodyPr wrap="square" lIns="180000" tIns="180000" rIns="180000" bIns="180000" anchor="ctr">
              <a:noAutofit/>
            </a:bodyPr>
            <a:lstStyle/>
            <a:p>
              <a:endParaRPr lang="en-GB" sz="1000" dirty="0">
                <a:solidFill>
                  <a:srgbClr val="333333"/>
                </a:solidFill>
              </a:endParaRPr>
            </a:p>
          </p:txBody>
        </p:sp>
        <p:sp>
          <p:nvSpPr>
            <p:cNvPr id="105" name="Rectangle 105"/>
            <p:cNvSpPr>
              <a:spLocks noChangeArrowheads="1"/>
            </p:cNvSpPr>
            <p:nvPr userDrawn="1"/>
          </p:nvSpPr>
          <p:spPr bwMode="gray">
            <a:xfrm>
              <a:off x="-2449513" y="1136650"/>
              <a:ext cx="215900" cy="215900"/>
            </a:xfrm>
            <a:prstGeom prst="rect">
              <a:avLst/>
            </a:prstGeom>
            <a:solidFill>
              <a:srgbClr val="FF6200"/>
            </a:solidFill>
            <a:ln>
              <a:noFill/>
            </a:ln>
            <a:effectLst/>
          </p:spPr>
          <p:txBody>
            <a:bodyPr wrap="square" anchor="ctr">
              <a:noAutofit/>
            </a:bodyPr>
            <a:lstStyle/>
            <a:p>
              <a:endParaRPr lang="en-GB" sz="1000" dirty="0">
                <a:solidFill>
                  <a:srgbClr val="333333"/>
                </a:solidFill>
              </a:endParaRPr>
            </a:p>
          </p:txBody>
        </p:sp>
        <p:sp>
          <p:nvSpPr>
            <p:cNvPr id="106" name="Rectangle 106"/>
            <p:cNvSpPr>
              <a:spLocks noChangeArrowheads="1"/>
            </p:cNvSpPr>
            <p:nvPr userDrawn="1"/>
          </p:nvSpPr>
          <p:spPr bwMode="gray">
            <a:xfrm>
              <a:off x="-2159000" y="1146175"/>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Orange</a:t>
              </a:r>
            </a:p>
            <a:p>
              <a:pPr>
                <a:lnSpc>
                  <a:spcPct val="65000"/>
                </a:lnSpc>
                <a:spcBef>
                  <a:spcPct val="20000"/>
                </a:spcBef>
                <a:spcAft>
                  <a:spcPct val="20000"/>
                </a:spcAft>
              </a:pPr>
              <a:r>
                <a:rPr lang="en-GB" altLang="en-US" sz="1000" dirty="0">
                  <a:solidFill>
                    <a:srgbClr val="333333"/>
                  </a:solidFill>
                </a:rPr>
                <a:t>RGB= 255, 98, 0</a:t>
              </a:r>
            </a:p>
          </p:txBody>
        </p:sp>
        <p:sp>
          <p:nvSpPr>
            <p:cNvPr id="107" name="Rectangle 107"/>
            <p:cNvSpPr>
              <a:spLocks noChangeArrowheads="1"/>
            </p:cNvSpPr>
            <p:nvPr userDrawn="1"/>
          </p:nvSpPr>
          <p:spPr bwMode="gray">
            <a:xfrm>
              <a:off x="-2449513" y="1571626"/>
              <a:ext cx="215900" cy="215900"/>
            </a:xfrm>
            <a:prstGeom prst="rect">
              <a:avLst/>
            </a:prstGeom>
            <a:solidFill>
              <a:srgbClr val="A8A8A8"/>
            </a:solidFill>
            <a:ln>
              <a:noFill/>
            </a:ln>
            <a:effectLst/>
          </p:spPr>
          <p:txBody>
            <a:bodyPr wrap="square" anchor="ctr">
              <a:noAutofit/>
            </a:bodyPr>
            <a:lstStyle/>
            <a:p>
              <a:endParaRPr lang="en-GB" sz="1000" dirty="0">
                <a:solidFill>
                  <a:srgbClr val="333333"/>
                </a:solidFill>
              </a:endParaRPr>
            </a:p>
          </p:txBody>
        </p:sp>
        <p:sp>
          <p:nvSpPr>
            <p:cNvPr id="108" name="Rectangle 108"/>
            <p:cNvSpPr>
              <a:spLocks noChangeArrowheads="1"/>
            </p:cNvSpPr>
            <p:nvPr userDrawn="1"/>
          </p:nvSpPr>
          <p:spPr bwMode="gray">
            <a:xfrm>
              <a:off x="-2159000" y="1597026"/>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Light Grey</a:t>
              </a:r>
            </a:p>
            <a:p>
              <a:pPr>
                <a:lnSpc>
                  <a:spcPct val="65000"/>
                </a:lnSpc>
                <a:spcBef>
                  <a:spcPct val="20000"/>
                </a:spcBef>
                <a:spcAft>
                  <a:spcPct val="20000"/>
                </a:spcAft>
              </a:pPr>
              <a:r>
                <a:rPr lang="en-GB" altLang="en-US" sz="1000" dirty="0">
                  <a:solidFill>
                    <a:srgbClr val="333333"/>
                  </a:solidFill>
                </a:rPr>
                <a:t>RGB= 168, 168, 168</a:t>
              </a:r>
            </a:p>
          </p:txBody>
        </p:sp>
        <p:sp>
          <p:nvSpPr>
            <p:cNvPr id="109" name="Rectangle 109"/>
            <p:cNvSpPr>
              <a:spLocks noChangeArrowheads="1"/>
            </p:cNvSpPr>
            <p:nvPr userDrawn="1"/>
          </p:nvSpPr>
          <p:spPr bwMode="gray">
            <a:xfrm>
              <a:off x="-2449513" y="2058988"/>
              <a:ext cx="215900" cy="215900"/>
            </a:xfrm>
            <a:prstGeom prst="rect">
              <a:avLst/>
            </a:prstGeom>
            <a:solidFill>
              <a:srgbClr val="525199"/>
            </a:solidFill>
            <a:ln>
              <a:noFill/>
            </a:ln>
            <a:effectLst/>
          </p:spPr>
          <p:txBody>
            <a:bodyPr wrap="square" anchor="ctr">
              <a:noAutofit/>
            </a:bodyPr>
            <a:lstStyle/>
            <a:p>
              <a:endParaRPr lang="en-GB" sz="1000" dirty="0">
                <a:solidFill>
                  <a:srgbClr val="333333"/>
                </a:solidFill>
              </a:endParaRPr>
            </a:p>
          </p:txBody>
        </p:sp>
        <p:sp>
          <p:nvSpPr>
            <p:cNvPr id="110" name="Rectangle 110"/>
            <p:cNvSpPr>
              <a:spLocks noChangeArrowheads="1"/>
            </p:cNvSpPr>
            <p:nvPr userDrawn="1"/>
          </p:nvSpPr>
          <p:spPr bwMode="gray">
            <a:xfrm>
              <a:off x="-2159000" y="2068513"/>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Indigo</a:t>
              </a:r>
            </a:p>
            <a:p>
              <a:pPr>
                <a:lnSpc>
                  <a:spcPct val="65000"/>
                </a:lnSpc>
                <a:spcBef>
                  <a:spcPct val="20000"/>
                </a:spcBef>
                <a:spcAft>
                  <a:spcPct val="20000"/>
                </a:spcAft>
              </a:pPr>
              <a:r>
                <a:rPr lang="en-GB" altLang="en-US" sz="1000" dirty="0">
                  <a:solidFill>
                    <a:srgbClr val="333333"/>
                  </a:solidFill>
                </a:rPr>
                <a:t>RGB= 82, 81, 153</a:t>
              </a:r>
            </a:p>
          </p:txBody>
        </p:sp>
        <p:sp>
          <p:nvSpPr>
            <p:cNvPr id="111" name="Rectangle 111"/>
            <p:cNvSpPr>
              <a:spLocks noChangeArrowheads="1"/>
            </p:cNvSpPr>
            <p:nvPr userDrawn="1"/>
          </p:nvSpPr>
          <p:spPr bwMode="gray">
            <a:xfrm>
              <a:off x="-2449513" y="2527301"/>
              <a:ext cx="215900" cy="215900"/>
            </a:xfrm>
            <a:prstGeom prst="rect">
              <a:avLst/>
            </a:prstGeom>
            <a:solidFill>
              <a:srgbClr val="60A6DA"/>
            </a:solidFill>
            <a:ln>
              <a:noFill/>
            </a:ln>
            <a:effectLst/>
          </p:spPr>
          <p:txBody>
            <a:bodyPr wrap="square" anchor="ctr">
              <a:noAutofit/>
            </a:bodyPr>
            <a:lstStyle/>
            <a:p>
              <a:endParaRPr lang="en-GB" sz="1000" dirty="0">
                <a:solidFill>
                  <a:srgbClr val="333333"/>
                </a:solidFill>
              </a:endParaRPr>
            </a:p>
          </p:txBody>
        </p:sp>
        <p:sp>
          <p:nvSpPr>
            <p:cNvPr id="112" name="Rectangle 112"/>
            <p:cNvSpPr>
              <a:spLocks noChangeArrowheads="1"/>
            </p:cNvSpPr>
            <p:nvPr userDrawn="1"/>
          </p:nvSpPr>
          <p:spPr bwMode="gray">
            <a:xfrm>
              <a:off x="-2159000" y="2536826"/>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Sky</a:t>
              </a:r>
            </a:p>
            <a:p>
              <a:pPr>
                <a:lnSpc>
                  <a:spcPct val="65000"/>
                </a:lnSpc>
                <a:spcBef>
                  <a:spcPct val="20000"/>
                </a:spcBef>
                <a:spcAft>
                  <a:spcPct val="20000"/>
                </a:spcAft>
              </a:pPr>
              <a:r>
                <a:rPr lang="en-GB" altLang="en-US" sz="1000" dirty="0">
                  <a:solidFill>
                    <a:srgbClr val="333333"/>
                  </a:solidFill>
                </a:rPr>
                <a:t>RGB= 96, 166, 218</a:t>
              </a:r>
            </a:p>
          </p:txBody>
        </p:sp>
        <p:sp>
          <p:nvSpPr>
            <p:cNvPr id="113" name="Rectangle 113"/>
            <p:cNvSpPr>
              <a:spLocks noChangeArrowheads="1"/>
            </p:cNvSpPr>
            <p:nvPr userDrawn="1"/>
          </p:nvSpPr>
          <p:spPr bwMode="gray">
            <a:xfrm>
              <a:off x="-2449513" y="762000"/>
              <a:ext cx="1692000"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90000"/>
                </a:lnSpc>
                <a:spcBef>
                  <a:spcPct val="20000"/>
                </a:spcBef>
                <a:spcAft>
                  <a:spcPct val="20000"/>
                </a:spcAft>
              </a:pPr>
              <a:r>
                <a:rPr lang="en-GB" altLang="en-US" sz="1200" b="1" dirty="0">
                  <a:solidFill>
                    <a:srgbClr val="333333"/>
                  </a:solidFill>
                </a:rPr>
                <a:t>Colour Guidelines</a:t>
              </a:r>
            </a:p>
          </p:txBody>
        </p:sp>
        <p:sp>
          <p:nvSpPr>
            <p:cNvPr id="114" name="Rectangle 107"/>
            <p:cNvSpPr>
              <a:spLocks noChangeArrowheads="1"/>
            </p:cNvSpPr>
            <p:nvPr/>
          </p:nvSpPr>
          <p:spPr bwMode="gray">
            <a:xfrm>
              <a:off x="-2449513" y="2962277"/>
              <a:ext cx="215900" cy="215900"/>
            </a:xfrm>
            <a:prstGeom prst="rect">
              <a:avLst/>
            </a:prstGeom>
            <a:solidFill>
              <a:srgbClr val="AB0066"/>
            </a:solidFill>
            <a:ln>
              <a:noFill/>
            </a:ln>
            <a:effectLst/>
          </p:spPr>
          <p:txBody>
            <a:bodyPr wrap="square" anchor="ctr">
              <a:noAutofit/>
            </a:bodyPr>
            <a:lstStyle/>
            <a:p>
              <a:endParaRPr lang="en-GB" sz="1000" dirty="0">
                <a:solidFill>
                  <a:srgbClr val="333333"/>
                </a:solidFill>
              </a:endParaRPr>
            </a:p>
          </p:txBody>
        </p:sp>
        <p:sp>
          <p:nvSpPr>
            <p:cNvPr id="115" name="Rectangle 108"/>
            <p:cNvSpPr>
              <a:spLocks noChangeArrowheads="1"/>
            </p:cNvSpPr>
            <p:nvPr/>
          </p:nvSpPr>
          <p:spPr bwMode="gray">
            <a:xfrm>
              <a:off x="-2159000" y="2987677"/>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Fuchsia</a:t>
              </a:r>
            </a:p>
            <a:p>
              <a:pPr>
                <a:lnSpc>
                  <a:spcPct val="65000"/>
                </a:lnSpc>
                <a:spcBef>
                  <a:spcPct val="20000"/>
                </a:spcBef>
                <a:spcAft>
                  <a:spcPct val="20000"/>
                </a:spcAft>
              </a:pPr>
              <a:r>
                <a:rPr lang="en-GB" altLang="en-US" sz="1000" dirty="0">
                  <a:solidFill>
                    <a:srgbClr val="333333"/>
                  </a:solidFill>
                </a:rPr>
                <a:t>RGB= 171, 0, 102</a:t>
              </a:r>
            </a:p>
          </p:txBody>
        </p:sp>
        <p:sp>
          <p:nvSpPr>
            <p:cNvPr id="116" name="Rectangle 109"/>
            <p:cNvSpPr>
              <a:spLocks noChangeArrowheads="1"/>
            </p:cNvSpPr>
            <p:nvPr/>
          </p:nvSpPr>
          <p:spPr bwMode="gray">
            <a:xfrm>
              <a:off x="-2449513" y="3449639"/>
              <a:ext cx="215900" cy="215900"/>
            </a:xfrm>
            <a:prstGeom prst="rect">
              <a:avLst/>
            </a:prstGeom>
            <a:solidFill>
              <a:srgbClr val="D0D93C"/>
            </a:solidFill>
            <a:ln>
              <a:noFill/>
            </a:ln>
            <a:effectLst/>
          </p:spPr>
          <p:txBody>
            <a:bodyPr wrap="square" anchor="ctr">
              <a:noAutofit/>
            </a:bodyPr>
            <a:lstStyle/>
            <a:p>
              <a:endParaRPr lang="en-GB" sz="1000" dirty="0">
                <a:solidFill>
                  <a:srgbClr val="333333"/>
                </a:solidFill>
              </a:endParaRPr>
            </a:p>
          </p:txBody>
        </p:sp>
        <p:sp>
          <p:nvSpPr>
            <p:cNvPr id="117" name="Rectangle 110"/>
            <p:cNvSpPr>
              <a:spLocks noChangeArrowheads="1"/>
            </p:cNvSpPr>
            <p:nvPr/>
          </p:nvSpPr>
          <p:spPr bwMode="gray">
            <a:xfrm>
              <a:off x="-2159000" y="3459164"/>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Lime</a:t>
              </a:r>
            </a:p>
            <a:p>
              <a:pPr>
                <a:lnSpc>
                  <a:spcPct val="65000"/>
                </a:lnSpc>
                <a:spcBef>
                  <a:spcPct val="20000"/>
                </a:spcBef>
                <a:spcAft>
                  <a:spcPct val="20000"/>
                </a:spcAft>
              </a:pPr>
              <a:r>
                <a:rPr lang="en-GB" altLang="en-US" sz="1000" dirty="0">
                  <a:solidFill>
                    <a:srgbClr val="333333"/>
                  </a:solidFill>
                </a:rPr>
                <a:t>RGB= 208, 217, 60</a:t>
              </a:r>
            </a:p>
          </p:txBody>
        </p:sp>
        <p:sp>
          <p:nvSpPr>
            <p:cNvPr id="118" name="Rectangle 111"/>
            <p:cNvSpPr>
              <a:spLocks noChangeArrowheads="1"/>
            </p:cNvSpPr>
            <p:nvPr/>
          </p:nvSpPr>
          <p:spPr bwMode="gray">
            <a:xfrm>
              <a:off x="-2449513" y="3917952"/>
              <a:ext cx="215900" cy="215900"/>
            </a:xfrm>
            <a:prstGeom prst="rect">
              <a:avLst/>
            </a:prstGeom>
            <a:solidFill>
              <a:srgbClr val="019649"/>
            </a:solidFill>
            <a:ln>
              <a:noFill/>
            </a:ln>
            <a:effectLst/>
          </p:spPr>
          <p:txBody>
            <a:bodyPr wrap="square" anchor="ctr">
              <a:noAutofit/>
            </a:bodyPr>
            <a:lstStyle/>
            <a:p>
              <a:endParaRPr lang="en-GB" sz="1000" dirty="0">
                <a:solidFill>
                  <a:srgbClr val="333333"/>
                </a:solidFill>
              </a:endParaRPr>
            </a:p>
          </p:txBody>
        </p:sp>
        <p:sp>
          <p:nvSpPr>
            <p:cNvPr id="119" name="Rectangle 112"/>
            <p:cNvSpPr>
              <a:spLocks noChangeArrowheads="1"/>
            </p:cNvSpPr>
            <p:nvPr/>
          </p:nvSpPr>
          <p:spPr bwMode="gray">
            <a:xfrm>
              <a:off x="-2159000" y="3927477"/>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Leaf</a:t>
              </a:r>
            </a:p>
            <a:p>
              <a:pPr>
                <a:lnSpc>
                  <a:spcPct val="65000"/>
                </a:lnSpc>
                <a:spcBef>
                  <a:spcPct val="20000"/>
                </a:spcBef>
                <a:spcAft>
                  <a:spcPct val="20000"/>
                </a:spcAft>
              </a:pPr>
              <a:r>
                <a:rPr lang="en-GB" altLang="en-US" sz="1000" dirty="0">
                  <a:solidFill>
                    <a:srgbClr val="333333"/>
                  </a:solidFill>
                </a:rPr>
                <a:t>RGB= 52, 150, 81</a:t>
              </a:r>
            </a:p>
          </p:txBody>
        </p:sp>
        <p:sp>
          <p:nvSpPr>
            <p:cNvPr id="120" name="Rectangle 109"/>
            <p:cNvSpPr>
              <a:spLocks noChangeArrowheads="1"/>
            </p:cNvSpPr>
            <p:nvPr/>
          </p:nvSpPr>
          <p:spPr bwMode="gray">
            <a:xfrm>
              <a:off x="-2449513" y="4405314"/>
              <a:ext cx="215900" cy="215900"/>
            </a:xfrm>
            <a:prstGeom prst="rect">
              <a:avLst/>
            </a:prstGeom>
            <a:solidFill>
              <a:srgbClr val="767676"/>
            </a:solidFill>
            <a:ln>
              <a:noFill/>
            </a:ln>
            <a:effectLst/>
          </p:spPr>
          <p:txBody>
            <a:bodyPr wrap="square" anchor="ctr">
              <a:noAutofit/>
            </a:bodyPr>
            <a:lstStyle/>
            <a:p>
              <a:endParaRPr lang="en-GB" sz="1000" dirty="0">
                <a:solidFill>
                  <a:srgbClr val="333333"/>
                </a:solidFill>
              </a:endParaRPr>
            </a:p>
          </p:txBody>
        </p:sp>
        <p:sp>
          <p:nvSpPr>
            <p:cNvPr id="121" name="Rectangle 110"/>
            <p:cNvSpPr>
              <a:spLocks noChangeArrowheads="1"/>
            </p:cNvSpPr>
            <p:nvPr/>
          </p:nvSpPr>
          <p:spPr bwMode="gray">
            <a:xfrm>
              <a:off x="-2159000" y="4414839"/>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Mid Grey</a:t>
              </a:r>
            </a:p>
            <a:p>
              <a:pPr>
                <a:lnSpc>
                  <a:spcPct val="65000"/>
                </a:lnSpc>
                <a:spcBef>
                  <a:spcPct val="20000"/>
                </a:spcBef>
                <a:spcAft>
                  <a:spcPct val="20000"/>
                </a:spcAft>
              </a:pPr>
              <a:r>
                <a:rPr lang="en-GB" altLang="en-US" sz="1000" dirty="0">
                  <a:solidFill>
                    <a:srgbClr val="333333"/>
                  </a:solidFill>
                </a:rPr>
                <a:t>RGB= 118, 118, 118</a:t>
              </a:r>
            </a:p>
          </p:txBody>
        </p:sp>
        <p:sp>
          <p:nvSpPr>
            <p:cNvPr id="122" name="Rectangle 111"/>
            <p:cNvSpPr>
              <a:spLocks noChangeArrowheads="1"/>
            </p:cNvSpPr>
            <p:nvPr/>
          </p:nvSpPr>
          <p:spPr bwMode="gray">
            <a:xfrm>
              <a:off x="-2449513" y="4873627"/>
              <a:ext cx="215900" cy="215900"/>
            </a:xfrm>
            <a:prstGeom prst="rect">
              <a:avLst/>
            </a:prstGeom>
            <a:solidFill>
              <a:srgbClr val="333333"/>
            </a:solidFill>
            <a:ln>
              <a:noFill/>
            </a:ln>
            <a:effectLst/>
          </p:spPr>
          <p:txBody>
            <a:bodyPr wrap="square" anchor="ctr">
              <a:noAutofit/>
            </a:bodyPr>
            <a:lstStyle/>
            <a:p>
              <a:endParaRPr lang="en-GB" sz="1000" dirty="0">
                <a:solidFill>
                  <a:srgbClr val="333333"/>
                </a:solidFill>
              </a:endParaRPr>
            </a:p>
          </p:txBody>
        </p:sp>
        <p:sp>
          <p:nvSpPr>
            <p:cNvPr id="123" name="Rectangle 112"/>
            <p:cNvSpPr>
              <a:spLocks noChangeArrowheads="1"/>
            </p:cNvSpPr>
            <p:nvPr/>
          </p:nvSpPr>
          <p:spPr bwMode="gray">
            <a:xfrm>
              <a:off x="-2159000" y="4883152"/>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Text Colour</a:t>
              </a:r>
            </a:p>
            <a:p>
              <a:pPr>
                <a:lnSpc>
                  <a:spcPct val="65000"/>
                </a:lnSpc>
                <a:spcBef>
                  <a:spcPct val="20000"/>
                </a:spcBef>
                <a:spcAft>
                  <a:spcPct val="20000"/>
                </a:spcAft>
              </a:pPr>
              <a:r>
                <a:rPr lang="en-GB" altLang="en-US" sz="1000" dirty="0">
                  <a:solidFill>
                    <a:srgbClr val="333333"/>
                  </a:solidFill>
                </a:rPr>
                <a:t>RGB= 51, 51, 51</a:t>
              </a:r>
            </a:p>
          </p:txBody>
        </p:sp>
      </p:grpSp>
      <p:grpSp>
        <p:nvGrpSpPr>
          <p:cNvPr id="46" name="Group 45"/>
          <p:cNvGrpSpPr/>
          <p:nvPr userDrawn="1"/>
        </p:nvGrpSpPr>
        <p:grpSpPr>
          <a:xfrm>
            <a:off x="-2040443" y="6362700"/>
            <a:ext cx="1872000" cy="500063"/>
            <a:chOff x="-2040443" y="6445247"/>
            <a:chExt cx="1872000" cy="417516"/>
          </a:xfrm>
        </p:grpSpPr>
        <p:sp>
          <p:nvSpPr>
            <p:cNvPr id="47" name="Rectangle 104"/>
            <p:cNvSpPr>
              <a:spLocks noChangeArrowheads="1"/>
            </p:cNvSpPr>
            <p:nvPr userDrawn="1"/>
          </p:nvSpPr>
          <p:spPr bwMode="gray">
            <a:xfrm>
              <a:off x="-2040443" y="6445247"/>
              <a:ext cx="1462593" cy="417516"/>
            </a:xfrm>
            <a:prstGeom prst="rect">
              <a:avLst/>
            </a:prstGeom>
            <a:solidFill>
              <a:srgbClr val="60A6DA"/>
            </a:solidFill>
            <a:ln>
              <a:noFill/>
            </a:ln>
            <a:effectLst/>
          </p:spPr>
          <p:txBody>
            <a:bodyPr wrap="square" lIns="72000" tIns="180000" rIns="72000" bIns="180000" anchor="ctr">
              <a:noAutofit/>
            </a:bodyPr>
            <a:lstStyle/>
            <a:p>
              <a:pPr>
                <a:lnSpc>
                  <a:spcPct val="90000"/>
                </a:lnSpc>
                <a:spcBef>
                  <a:spcPct val="20000"/>
                </a:spcBef>
                <a:spcAft>
                  <a:spcPct val="20000"/>
                </a:spcAft>
                <a:defRPr/>
              </a:pPr>
              <a:r>
                <a:rPr lang="en-GB" altLang="en-US" sz="1200" b="1" kern="0" dirty="0">
                  <a:solidFill>
                    <a:srgbClr val="FDFDFD"/>
                  </a:solidFill>
                </a:rPr>
                <a:t>No content below </a:t>
              </a:r>
              <a:br>
                <a:rPr lang="en-GB" altLang="en-US" sz="1200" b="1" kern="0" dirty="0">
                  <a:solidFill>
                    <a:srgbClr val="FDFDFD"/>
                  </a:solidFill>
                </a:rPr>
              </a:br>
              <a:r>
                <a:rPr lang="en-GB" altLang="en-US" sz="1200" b="1" kern="0" dirty="0">
                  <a:solidFill>
                    <a:srgbClr val="FDFDFD"/>
                  </a:solidFill>
                </a:rPr>
                <a:t>the grey line</a:t>
              </a:r>
            </a:p>
          </p:txBody>
        </p:sp>
        <p:grpSp>
          <p:nvGrpSpPr>
            <p:cNvPr id="48" name="Group 47"/>
            <p:cNvGrpSpPr/>
            <p:nvPr userDrawn="1"/>
          </p:nvGrpSpPr>
          <p:grpSpPr bwMode="gray">
            <a:xfrm>
              <a:off x="-546100" y="6452392"/>
              <a:ext cx="377657" cy="403227"/>
              <a:chOff x="-2035174" y="6454773"/>
              <a:chExt cx="1872000" cy="403227"/>
            </a:xfrm>
          </p:grpSpPr>
          <p:cxnSp>
            <p:nvCxnSpPr>
              <p:cNvPr id="49" name="Straight Connector 48"/>
              <p:cNvCxnSpPr/>
              <p:nvPr userDrawn="1"/>
            </p:nvCxnSpPr>
            <p:spPr bwMode="gray">
              <a:xfrm>
                <a:off x="-2035174" y="6858000"/>
                <a:ext cx="1872000" cy="0"/>
              </a:xfrm>
              <a:prstGeom prst="line">
                <a:avLst/>
              </a:prstGeom>
              <a:noFill/>
              <a:ln w="6350" cap="flat" cmpd="sng" algn="ctr">
                <a:solidFill>
                  <a:srgbClr val="C90068"/>
                </a:solidFill>
                <a:prstDash val="dash"/>
                <a:miter lim="800000"/>
              </a:ln>
              <a:effectLst/>
            </p:spPr>
          </p:cxnSp>
          <p:cxnSp>
            <p:nvCxnSpPr>
              <p:cNvPr id="50" name="Straight Connector 49"/>
              <p:cNvCxnSpPr/>
              <p:nvPr userDrawn="1"/>
            </p:nvCxnSpPr>
            <p:spPr bwMode="gray">
              <a:xfrm>
                <a:off x="-2035174" y="6454773"/>
                <a:ext cx="1872000" cy="0"/>
              </a:xfrm>
              <a:prstGeom prst="line">
                <a:avLst/>
              </a:prstGeom>
              <a:noFill/>
              <a:ln w="6350" cap="flat" cmpd="sng" algn="ctr">
                <a:solidFill>
                  <a:srgbClr val="C90068"/>
                </a:solidFill>
                <a:prstDash val="dash"/>
                <a:miter lim="800000"/>
              </a:ln>
              <a:effectLst/>
            </p:spPr>
          </p:cxnSp>
        </p:grpSp>
      </p:grpSp>
      <p:pic>
        <p:nvPicPr>
          <p:cNvPr id="35" name="Picture 34"/>
          <p:cNvPicPr>
            <a:picLocks noChangeAspect="1"/>
          </p:cNvPicPr>
          <p:nvPr userDrawn="1"/>
        </p:nvPicPr>
        <p:blipFill>
          <a:blip r:embed="rId5"/>
          <a:stretch>
            <a:fillRect/>
          </a:stretch>
        </p:blipFill>
        <p:spPr>
          <a:xfrm>
            <a:off x="-1804990" y="4402733"/>
            <a:ext cx="154783" cy="138908"/>
          </a:xfrm>
          <a:prstGeom prst="rect">
            <a:avLst/>
          </a:prstGeom>
        </p:spPr>
      </p:pic>
      <p:cxnSp>
        <p:nvCxnSpPr>
          <p:cNvPr id="39" name="Straight Connector 38"/>
          <p:cNvCxnSpPr/>
          <p:nvPr userDrawn="1"/>
        </p:nvCxnSpPr>
        <p:spPr>
          <a:xfrm>
            <a:off x="838200" y="1134808"/>
            <a:ext cx="10496550" cy="0"/>
          </a:xfrm>
          <a:prstGeom prst="line">
            <a:avLst/>
          </a:prstGeom>
          <a:ln w="28575">
            <a:gradFill flip="none" rotWithShape="1">
              <a:gsLst>
                <a:gs pos="0">
                  <a:schemeClr val="accent4">
                    <a:lumMod val="50000"/>
                  </a:schemeClr>
                </a:gs>
                <a:gs pos="27000">
                  <a:schemeClr val="accent4">
                    <a:lumMod val="75000"/>
                  </a:schemeClr>
                </a:gs>
                <a:gs pos="68000">
                  <a:schemeClr val="accent4">
                    <a:lumMod val="60000"/>
                    <a:lumOff val="40000"/>
                  </a:schemeClr>
                </a:gs>
                <a:gs pos="92000">
                  <a:schemeClr val="accent4">
                    <a:lumMod val="20000"/>
                    <a:lumOff val="80000"/>
                  </a:schemeClr>
                </a:gs>
              </a:gsLst>
              <a:path path="circle">
                <a:fillToRect t="100000" r="100000"/>
              </a:path>
              <a:tileRect l="-100000" b="-10000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50546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Lst>
  <p:hf hdr="0" ftr="0"/>
  <p:txStyles>
    <p:titleStyle>
      <a:lvl1pPr algn="l" defTabSz="914400" rtl="0" eaLnBrk="1" latinLnBrk="0" hangingPunct="1">
        <a:lnSpc>
          <a:spcPts val="2800"/>
        </a:lnSpc>
        <a:spcBef>
          <a:spcPct val="0"/>
        </a:spcBef>
        <a:buNone/>
        <a:defRPr sz="2800" b="1" kern="1200" baseline="0">
          <a:solidFill>
            <a:schemeClr val="accent4">
              <a:lumMod val="50000"/>
            </a:schemeClr>
          </a:solidFill>
          <a:latin typeface="+mj-lt"/>
          <a:ea typeface="+mj-ea"/>
          <a:cs typeface="ING Me" pitchFamily="2" charset="0"/>
        </a:defRPr>
      </a:lvl1pPr>
    </p:titleStyle>
    <p:bodyStyle>
      <a:lvl1pPr marL="342900" indent="-342900" algn="l" defTabSz="914400" rtl="0" eaLnBrk="1" latinLnBrk="0" hangingPunct="1">
        <a:lnSpc>
          <a:spcPts val="2400"/>
        </a:lnSpc>
        <a:spcBef>
          <a:spcPts val="0"/>
        </a:spcBef>
        <a:spcAft>
          <a:spcPts val="0"/>
        </a:spcAft>
        <a:buClr>
          <a:schemeClr val="accent4">
            <a:lumMod val="50000"/>
          </a:schemeClr>
        </a:buClr>
        <a:buFont typeface="Wingdings" panose="05000000000000000000" pitchFamily="2" charset="2"/>
        <a:buChar char="q"/>
        <a:defRPr sz="2000" b="0" kern="1200" baseline="0">
          <a:solidFill>
            <a:schemeClr val="tx1"/>
          </a:solidFill>
          <a:latin typeface="+mn-lt"/>
          <a:ea typeface="+mn-ea"/>
          <a:cs typeface="ING Me" pitchFamily="2" charset="0"/>
        </a:defRPr>
      </a:lvl1pPr>
      <a:lvl2pPr marL="0" indent="0" algn="l" defTabSz="914400" rtl="0" eaLnBrk="1" latinLnBrk="0" hangingPunct="1">
        <a:lnSpc>
          <a:spcPts val="2400"/>
        </a:lnSpc>
        <a:spcBef>
          <a:spcPts val="0"/>
        </a:spcBef>
        <a:spcAft>
          <a:spcPts val="0"/>
        </a:spcAft>
        <a:buFont typeface="Arial" panose="020B0604020202020204" pitchFamily="34" charset="0"/>
        <a:buNone/>
        <a:defRPr sz="2000" kern="1200" baseline="0">
          <a:solidFill>
            <a:schemeClr val="tx1"/>
          </a:solidFill>
          <a:latin typeface="+mn-lt"/>
          <a:ea typeface="+mn-ea"/>
          <a:cs typeface="ING Me" pitchFamily="2" charset="0"/>
        </a:defRPr>
      </a:lvl2pPr>
      <a:lvl3pPr marL="266700" indent="450850" algn="l" defTabSz="914400" rtl="0" eaLnBrk="1" latinLnBrk="0" hangingPunct="1">
        <a:lnSpc>
          <a:spcPts val="2400"/>
        </a:lnSpc>
        <a:spcBef>
          <a:spcPts val="0"/>
        </a:spcBef>
        <a:spcAft>
          <a:spcPts val="0"/>
        </a:spcAft>
        <a:buClr>
          <a:schemeClr val="accent4">
            <a:lumMod val="50000"/>
          </a:schemeClr>
        </a:buClr>
        <a:buFont typeface="Wingdings" panose="05000000000000000000" pitchFamily="2" charset="2"/>
        <a:buChar char="ü"/>
        <a:defRPr sz="2000" kern="1200" baseline="0">
          <a:solidFill>
            <a:schemeClr val="tx1"/>
          </a:solidFill>
          <a:latin typeface="+mn-lt"/>
          <a:ea typeface="+mn-ea"/>
          <a:cs typeface="ING Me" pitchFamily="2" charset="0"/>
        </a:defRPr>
      </a:lvl3pPr>
      <a:lvl4pPr marL="512763" indent="471488" algn="l" defTabSz="914400" rtl="0" eaLnBrk="1" latinLnBrk="0" hangingPunct="1">
        <a:lnSpc>
          <a:spcPts val="2400"/>
        </a:lnSpc>
        <a:spcBef>
          <a:spcPts val="0"/>
        </a:spcBef>
        <a:spcAft>
          <a:spcPts val="0"/>
        </a:spcAft>
        <a:buClr>
          <a:schemeClr val="bg2"/>
        </a:buClr>
        <a:buFont typeface="Wingdings" panose="05000000000000000000" pitchFamily="2" charset="2"/>
        <a:buChar char="§"/>
        <a:defRPr sz="2000" kern="1200" baseline="0">
          <a:solidFill>
            <a:schemeClr val="tx1"/>
          </a:solidFill>
          <a:latin typeface="+mn-lt"/>
          <a:ea typeface="+mn-ea"/>
          <a:cs typeface="ING Me" pitchFamily="2" charset="0"/>
        </a:defRPr>
      </a:lvl4pPr>
      <a:lvl5pPr marL="762000" indent="-252413" algn="l" defTabSz="914400" rtl="0" eaLnBrk="1" latinLnBrk="0" hangingPunct="1">
        <a:lnSpc>
          <a:spcPts val="2400"/>
        </a:lnSpc>
        <a:spcBef>
          <a:spcPts val="0"/>
        </a:spcBef>
        <a:spcAft>
          <a:spcPts val="0"/>
        </a:spcAft>
        <a:buClr>
          <a:schemeClr val="accent3"/>
        </a:buClr>
        <a:buFont typeface="ING Me" pitchFamily="2" charset="0"/>
        <a:buChar char="•"/>
        <a:defRPr sz="2000" kern="1200" baseline="0">
          <a:solidFill>
            <a:schemeClr val="tx1"/>
          </a:solidFill>
          <a:latin typeface="+mn-lt"/>
          <a:ea typeface="+mn-ea"/>
          <a:cs typeface="ING Me"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21">
          <p15:clr>
            <a:srgbClr val="F26B43"/>
          </p15:clr>
        </p15:guide>
        <p15:guide id="2" pos="7140">
          <p15:clr>
            <a:srgbClr val="F26B43"/>
          </p15:clr>
        </p15:guide>
        <p15:guide id="3" pos="528">
          <p15:clr>
            <a:srgbClr val="F26B43"/>
          </p15:clr>
        </p15:guide>
        <p15:guide id="4" orient="horz" pos="173">
          <p15:clr>
            <a:srgbClr val="F26B43"/>
          </p15:clr>
        </p15:guide>
        <p15:guide id="5" orient="horz" pos="4008">
          <p15:clr>
            <a:srgbClr val="F26B43"/>
          </p15:clr>
        </p15:guide>
        <p15:guide id="6" orient="horz" pos="3906">
          <p15:clr>
            <a:srgbClr val="F26B43"/>
          </p15:clr>
        </p15:guide>
        <p15:guide id="7" orient="horz" pos="800">
          <p15:clr>
            <a:srgbClr val="F26B43"/>
          </p15:clr>
        </p15:guide>
        <p15:guide id="8" pos="7491">
          <p15:clr>
            <a:srgbClr val="F26B43"/>
          </p15:clr>
        </p15:guide>
        <p15:guide id="9" pos="437">
          <p15:clr>
            <a:srgbClr val="F26B43"/>
          </p15:clr>
        </p15:guide>
        <p15:guide id="10" pos="3834">
          <p15:clr>
            <a:srgbClr val="F26B43"/>
          </p15:clr>
        </p15:guide>
        <p15:guide id="11" orient="horz" pos="2358">
          <p15:clr>
            <a:srgbClr val="F26B43"/>
          </p15:clr>
        </p15:guide>
        <p15:guide id="12" pos="739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36" name="Group 35"/>
          <p:cNvGrpSpPr/>
          <p:nvPr userDrawn="1"/>
        </p:nvGrpSpPr>
        <p:grpSpPr>
          <a:xfrm>
            <a:off x="693738" y="6230179"/>
            <a:ext cx="11498262" cy="627821"/>
            <a:chOff x="693738" y="6230179"/>
            <a:chExt cx="11498262" cy="627821"/>
          </a:xfrm>
        </p:grpSpPr>
        <p:sp>
          <p:nvSpPr>
            <p:cNvPr id="37" name="Freeform 9"/>
            <p:cNvSpPr>
              <a:spLocks/>
            </p:cNvSpPr>
            <p:nvPr userDrawn="1"/>
          </p:nvSpPr>
          <p:spPr bwMode="auto">
            <a:xfrm>
              <a:off x="693738" y="6432353"/>
              <a:ext cx="10988675" cy="131762"/>
            </a:xfrm>
            <a:custGeom>
              <a:avLst/>
              <a:gdLst>
                <a:gd name="T0" fmla="*/ 2927 w 2927"/>
                <a:gd name="T1" fmla="*/ 0 h 32"/>
                <a:gd name="T2" fmla="*/ 32 w 2927"/>
                <a:gd name="T3" fmla="*/ 0 h 32"/>
                <a:gd name="T4" fmla="*/ 0 w 2927"/>
                <a:gd name="T5" fmla="*/ 32 h 32"/>
              </a:gdLst>
              <a:ahLst/>
              <a:cxnLst>
                <a:cxn ang="0">
                  <a:pos x="T0" y="T1"/>
                </a:cxn>
                <a:cxn ang="0">
                  <a:pos x="T2" y="T3"/>
                </a:cxn>
                <a:cxn ang="0">
                  <a:pos x="T4" y="T5"/>
                </a:cxn>
              </a:cxnLst>
              <a:rect l="0" t="0" r="r" b="b"/>
              <a:pathLst>
                <a:path w="2927" h="32">
                  <a:moveTo>
                    <a:pt x="2927" y="0"/>
                  </a:moveTo>
                  <a:cubicBezTo>
                    <a:pt x="32" y="0"/>
                    <a:pt x="32" y="0"/>
                    <a:pt x="32" y="0"/>
                  </a:cubicBezTo>
                  <a:cubicBezTo>
                    <a:pt x="0" y="0"/>
                    <a:pt x="0" y="32"/>
                    <a:pt x="0" y="32"/>
                  </a:cubicBezTo>
                </a:path>
              </a:pathLst>
            </a:custGeom>
            <a:noFill/>
            <a:ln w="3175"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solidFill>
                  <a:srgbClr val="333333"/>
                </a:solidFill>
              </a:endParaRPr>
            </a:p>
          </p:txBody>
        </p:sp>
        <p:sp>
          <p:nvSpPr>
            <p:cNvPr id="38" name="Rectangle 37"/>
            <p:cNvSpPr/>
            <p:nvPr userDrawn="1"/>
          </p:nvSpPr>
          <p:spPr bwMode="white">
            <a:xfrm>
              <a:off x="10419789" y="6230179"/>
              <a:ext cx="1772211" cy="627821"/>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lnSpc>
                  <a:spcPct val="90000"/>
                </a:lnSpc>
              </a:pPr>
              <a:endParaRPr lang="en-GB" sz="1600" dirty="0">
                <a:solidFill>
                  <a:prstClr val="white"/>
                </a:solidFill>
              </a:endParaRPr>
            </a:p>
          </p:txBody>
        </p:sp>
      </p:grpSp>
      <p:sp>
        <p:nvSpPr>
          <p:cNvPr id="2" name="Title Placeholder 1"/>
          <p:cNvSpPr>
            <a:spLocks noGrp="1"/>
          </p:cNvSpPr>
          <p:nvPr>
            <p:ph type="title"/>
          </p:nvPr>
        </p:nvSpPr>
        <p:spPr bwMode="auto">
          <a:xfrm>
            <a:off x="845575" y="280733"/>
            <a:ext cx="10489175" cy="854075"/>
          </a:xfrm>
          <a:prstGeom prst="rect">
            <a:avLst/>
          </a:prstGeom>
        </p:spPr>
        <p:txBody>
          <a:bodyPr vert="horz" lIns="0" tIns="0" rIns="0" bIns="0" rtlCol="0" anchor="ctr">
            <a:noAutofit/>
          </a:bodyPr>
          <a:lstStyle/>
          <a:p>
            <a:r>
              <a:rPr lang="en-US" noProof="0" dirty="0"/>
              <a:t>Click to edit Master title style</a:t>
            </a:r>
            <a:endParaRPr lang="en-GB" noProof="0" dirty="0"/>
          </a:p>
        </p:txBody>
      </p:sp>
      <p:sp>
        <p:nvSpPr>
          <p:cNvPr id="3" name="Text Placeholder 2"/>
          <p:cNvSpPr>
            <a:spLocks noGrp="1"/>
          </p:cNvSpPr>
          <p:nvPr>
            <p:ph type="body" idx="1"/>
          </p:nvPr>
        </p:nvSpPr>
        <p:spPr bwMode="auto">
          <a:xfrm>
            <a:off x="845575" y="1463872"/>
            <a:ext cx="10489175" cy="4736927"/>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p:txBody>
      </p:sp>
      <p:sp>
        <p:nvSpPr>
          <p:cNvPr id="21" name="Slide Number Placeholder 5"/>
          <p:cNvSpPr>
            <a:spLocks noGrp="1"/>
          </p:cNvSpPr>
          <p:nvPr>
            <p:ph type="sldNum" sz="quarter" idx="4"/>
          </p:nvPr>
        </p:nvSpPr>
        <p:spPr bwMode="gray">
          <a:xfrm>
            <a:off x="838200" y="6498809"/>
            <a:ext cx="495300" cy="188119"/>
          </a:xfrm>
          <a:prstGeom prst="rect">
            <a:avLst/>
          </a:prstGeom>
        </p:spPr>
        <p:txBody>
          <a:bodyPr vert="horz" lIns="0" tIns="0" rIns="0" bIns="0" rtlCol="0" anchor="ctr"/>
          <a:lstStyle>
            <a:lvl1pPr algn="l">
              <a:defRPr sz="1000" b="1">
                <a:solidFill>
                  <a:schemeClr val="tx1"/>
                </a:solidFill>
              </a:defRPr>
            </a:lvl1pPr>
          </a:lstStyle>
          <a:p>
            <a:fld id="{DDD2A080-DA64-4F5C-9131-47EB793B4410}" type="slidenum">
              <a:rPr lang="en-GB" smtClean="0">
                <a:solidFill>
                  <a:srgbClr val="333333"/>
                </a:solidFill>
              </a:rPr>
              <a:pPr/>
              <a:t>‹N°›</a:t>
            </a:fld>
            <a:endParaRPr lang="en-GB" dirty="0">
              <a:solidFill>
                <a:srgbClr val="333333"/>
              </a:solidFill>
            </a:endParaRPr>
          </a:p>
        </p:txBody>
      </p:sp>
      <p:grpSp>
        <p:nvGrpSpPr>
          <p:cNvPr id="102" name="Group 101"/>
          <p:cNvGrpSpPr/>
          <p:nvPr userDrawn="1"/>
        </p:nvGrpSpPr>
        <p:grpSpPr bwMode="gray">
          <a:xfrm>
            <a:off x="-2035175" y="0"/>
            <a:ext cx="1872000" cy="4689612"/>
            <a:chOff x="-2581275" y="595116"/>
            <a:chExt cx="1872000" cy="4689612"/>
          </a:xfrm>
        </p:grpSpPr>
        <p:sp>
          <p:nvSpPr>
            <p:cNvPr id="103" name="Rectangle 104"/>
            <p:cNvSpPr>
              <a:spLocks noChangeArrowheads="1"/>
            </p:cNvSpPr>
            <p:nvPr/>
          </p:nvSpPr>
          <p:spPr bwMode="gray">
            <a:xfrm>
              <a:off x="-2581275" y="4276728"/>
              <a:ext cx="1872000" cy="1008000"/>
            </a:xfrm>
            <a:prstGeom prst="rect">
              <a:avLst/>
            </a:prstGeom>
            <a:solidFill>
              <a:srgbClr val="EAEAEA"/>
            </a:solidFill>
            <a:ln>
              <a:noFill/>
            </a:ln>
            <a:effectLst/>
          </p:spPr>
          <p:txBody>
            <a:bodyPr wrap="square" lIns="180000" tIns="180000" rIns="180000" bIns="180000" anchor="ctr">
              <a:noAutofit/>
            </a:bodyPr>
            <a:lstStyle/>
            <a:p>
              <a:endParaRPr lang="en-GB" sz="1000" dirty="0">
                <a:solidFill>
                  <a:srgbClr val="333333"/>
                </a:solidFill>
              </a:endParaRPr>
            </a:p>
          </p:txBody>
        </p:sp>
        <p:sp>
          <p:nvSpPr>
            <p:cNvPr id="104" name="Rectangle 104"/>
            <p:cNvSpPr>
              <a:spLocks noChangeArrowheads="1"/>
            </p:cNvSpPr>
            <p:nvPr userDrawn="1"/>
          </p:nvSpPr>
          <p:spPr bwMode="gray">
            <a:xfrm>
              <a:off x="-2581275" y="595116"/>
              <a:ext cx="1872000" cy="3672087"/>
            </a:xfrm>
            <a:prstGeom prst="rect">
              <a:avLst/>
            </a:prstGeom>
            <a:solidFill>
              <a:srgbClr val="EAEAEA"/>
            </a:solidFill>
            <a:ln>
              <a:noFill/>
            </a:ln>
            <a:effectLst/>
          </p:spPr>
          <p:txBody>
            <a:bodyPr wrap="square" lIns="180000" tIns="180000" rIns="180000" bIns="180000" anchor="ctr">
              <a:noAutofit/>
            </a:bodyPr>
            <a:lstStyle/>
            <a:p>
              <a:endParaRPr lang="en-GB" sz="1000" dirty="0">
                <a:solidFill>
                  <a:srgbClr val="333333"/>
                </a:solidFill>
              </a:endParaRPr>
            </a:p>
          </p:txBody>
        </p:sp>
        <p:sp>
          <p:nvSpPr>
            <p:cNvPr id="105" name="Rectangle 105"/>
            <p:cNvSpPr>
              <a:spLocks noChangeArrowheads="1"/>
            </p:cNvSpPr>
            <p:nvPr userDrawn="1"/>
          </p:nvSpPr>
          <p:spPr bwMode="gray">
            <a:xfrm>
              <a:off x="-2449513" y="1136650"/>
              <a:ext cx="215900" cy="215900"/>
            </a:xfrm>
            <a:prstGeom prst="rect">
              <a:avLst/>
            </a:prstGeom>
            <a:solidFill>
              <a:srgbClr val="FF6200"/>
            </a:solidFill>
            <a:ln>
              <a:noFill/>
            </a:ln>
            <a:effectLst/>
          </p:spPr>
          <p:txBody>
            <a:bodyPr wrap="square" anchor="ctr">
              <a:noAutofit/>
            </a:bodyPr>
            <a:lstStyle/>
            <a:p>
              <a:endParaRPr lang="en-GB" sz="1000" dirty="0">
                <a:solidFill>
                  <a:srgbClr val="333333"/>
                </a:solidFill>
              </a:endParaRPr>
            </a:p>
          </p:txBody>
        </p:sp>
        <p:sp>
          <p:nvSpPr>
            <p:cNvPr id="106" name="Rectangle 106"/>
            <p:cNvSpPr>
              <a:spLocks noChangeArrowheads="1"/>
            </p:cNvSpPr>
            <p:nvPr userDrawn="1"/>
          </p:nvSpPr>
          <p:spPr bwMode="gray">
            <a:xfrm>
              <a:off x="-2159000" y="1146175"/>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Orange</a:t>
              </a:r>
            </a:p>
            <a:p>
              <a:pPr>
                <a:lnSpc>
                  <a:spcPct val="65000"/>
                </a:lnSpc>
                <a:spcBef>
                  <a:spcPct val="20000"/>
                </a:spcBef>
                <a:spcAft>
                  <a:spcPct val="20000"/>
                </a:spcAft>
              </a:pPr>
              <a:r>
                <a:rPr lang="en-GB" altLang="en-US" sz="1000" dirty="0">
                  <a:solidFill>
                    <a:srgbClr val="333333"/>
                  </a:solidFill>
                </a:rPr>
                <a:t>RGB= 255, 98, 0</a:t>
              </a:r>
            </a:p>
          </p:txBody>
        </p:sp>
        <p:sp>
          <p:nvSpPr>
            <p:cNvPr id="107" name="Rectangle 107"/>
            <p:cNvSpPr>
              <a:spLocks noChangeArrowheads="1"/>
            </p:cNvSpPr>
            <p:nvPr userDrawn="1"/>
          </p:nvSpPr>
          <p:spPr bwMode="gray">
            <a:xfrm>
              <a:off x="-2449513" y="1571626"/>
              <a:ext cx="215900" cy="215900"/>
            </a:xfrm>
            <a:prstGeom prst="rect">
              <a:avLst/>
            </a:prstGeom>
            <a:solidFill>
              <a:srgbClr val="A8A8A8"/>
            </a:solidFill>
            <a:ln>
              <a:noFill/>
            </a:ln>
            <a:effectLst/>
          </p:spPr>
          <p:txBody>
            <a:bodyPr wrap="square" anchor="ctr">
              <a:noAutofit/>
            </a:bodyPr>
            <a:lstStyle/>
            <a:p>
              <a:endParaRPr lang="en-GB" sz="1000" dirty="0">
                <a:solidFill>
                  <a:srgbClr val="333333"/>
                </a:solidFill>
              </a:endParaRPr>
            </a:p>
          </p:txBody>
        </p:sp>
        <p:sp>
          <p:nvSpPr>
            <p:cNvPr id="108" name="Rectangle 108"/>
            <p:cNvSpPr>
              <a:spLocks noChangeArrowheads="1"/>
            </p:cNvSpPr>
            <p:nvPr userDrawn="1"/>
          </p:nvSpPr>
          <p:spPr bwMode="gray">
            <a:xfrm>
              <a:off x="-2159000" y="1597026"/>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Light Grey</a:t>
              </a:r>
            </a:p>
            <a:p>
              <a:pPr>
                <a:lnSpc>
                  <a:spcPct val="65000"/>
                </a:lnSpc>
                <a:spcBef>
                  <a:spcPct val="20000"/>
                </a:spcBef>
                <a:spcAft>
                  <a:spcPct val="20000"/>
                </a:spcAft>
              </a:pPr>
              <a:r>
                <a:rPr lang="en-GB" altLang="en-US" sz="1000" dirty="0">
                  <a:solidFill>
                    <a:srgbClr val="333333"/>
                  </a:solidFill>
                </a:rPr>
                <a:t>RGB= 168, 168, 168</a:t>
              </a:r>
            </a:p>
          </p:txBody>
        </p:sp>
        <p:sp>
          <p:nvSpPr>
            <p:cNvPr id="109" name="Rectangle 109"/>
            <p:cNvSpPr>
              <a:spLocks noChangeArrowheads="1"/>
            </p:cNvSpPr>
            <p:nvPr userDrawn="1"/>
          </p:nvSpPr>
          <p:spPr bwMode="gray">
            <a:xfrm>
              <a:off x="-2449513" y="2058988"/>
              <a:ext cx="215900" cy="215900"/>
            </a:xfrm>
            <a:prstGeom prst="rect">
              <a:avLst/>
            </a:prstGeom>
            <a:solidFill>
              <a:srgbClr val="525199"/>
            </a:solidFill>
            <a:ln>
              <a:noFill/>
            </a:ln>
            <a:effectLst/>
          </p:spPr>
          <p:txBody>
            <a:bodyPr wrap="square" anchor="ctr">
              <a:noAutofit/>
            </a:bodyPr>
            <a:lstStyle/>
            <a:p>
              <a:endParaRPr lang="en-GB" sz="1000" dirty="0">
                <a:solidFill>
                  <a:srgbClr val="333333"/>
                </a:solidFill>
              </a:endParaRPr>
            </a:p>
          </p:txBody>
        </p:sp>
        <p:sp>
          <p:nvSpPr>
            <p:cNvPr id="110" name="Rectangle 110"/>
            <p:cNvSpPr>
              <a:spLocks noChangeArrowheads="1"/>
            </p:cNvSpPr>
            <p:nvPr userDrawn="1"/>
          </p:nvSpPr>
          <p:spPr bwMode="gray">
            <a:xfrm>
              <a:off x="-2159000" y="2068513"/>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Indigo</a:t>
              </a:r>
            </a:p>
            <a:p>
              <a:pPr>
                <a:lnSpc>
                  <a:spcPct val="65000"/>
                </a:lnSpc>
                <a:spcBef>
                  <a:spcPct val="20000"/>
                </a:spcBef>
                <a:spcAft>
                  <a:spcPct val="20000"/>
                </a:spcAft>
              </a:pPr>
              <a:r>
                <a:rPr lang="en-GB" altLang="en-US" sz="1000" dirty="0">
                  <a:solidFill>
                    <a:srgbClr val="333333"/>
                  </a:solidFill>
                </a:rPr>
                <a:t>RGB= 82, 81, 153</a:t>
              </a:r>
            </a:p>
          </p:txBody>
        </p:sp>
        <p:sp>
          <p:nvSpPr>
            <p:cNvPr id="111" name="Rectangle 111"/>
            <p:cNvSpPr>
              <a:spLocks noChangeArrowheads="1"/>
            </p:cNvSpPr>
            <p:nvPr userDrawn="1"/>
          </p:nvSpPr>
          <p:spPr bwMode="gray">
            <a:xfrm>
              <a:off x="-2449513" y="2527301"/>
              <a:ext cx="215900" cy="215900"/>
            </a:xfrm>
            <a:prstGeom prst="rect">
              <a:avLst/>
            </a:prstGeom>
            <a:solidFill>
              <a:srgbClr val="60A6DA"/>
            </a:solidFill>
            <a:ln>
              <a:noFill/>
            </a:ln>
            <a:effectLst/>
          </p:spPr>
          <p:txBody>
            <a:bodyPr wrap="square" anchor="ctr">
              <a:noAutofit/>
            </a:bodyPr>
            <a:lstStyle/>
            <a:p>
              <a:endParaRPr lang="en-GB" sz="1000" dirty="0">
                <a:solidFill>
                  <a:srgbClr val="333333"/>
                </a:solidFill>
              </a:endParaRPr>
            </a:p>
          </p:txBody>
        </p:sp>
        <p:sp>
          <p:nvSpPr>
            <p:cNvPr id="112" name="Rectangle 112"/>
            <p:cNvSpPr>
              <a:spLocks noChangeArrowheads="1"/>
            </p:cNvSpPr>
            <p:nvPr userDrawn="1"/>
          </p:nvSpPr>
          <p:spPr bwMode="gray">
            <a:xfrm>
              <a:off x="-2159000" y="2536826"/>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Sky</a:t>
              </a:r>
            </a:p>
            <a:p>
              <a:pPr>
                <a:lnSpc>
                  <a:spcPct val="65000"/>
                </a:lnSpc>
                <a:spcBef>
                  <a:spcPct val="20000"/>
                </a:spcBef>
                <a:spcAft>
                  <a:spcPct val="20000"/>
                </a:spcAft>
              </a:pPr>
              <a:r>
                <a:rPr lang="en-GB" altLang="en-US" sz="1000" dirty="0">
                  <a:solidFill>
                    <a:srgbClr val="333333"/>
                  </a:solidFill>
                </a:rPr>
                <a:t>RGB= 96, 166, 218</a:t>
              </a:r>
            </a:p>
          </p:txBody>
        </p:sp>
        <p:sp>
          <p:nvSpPr>
            <p:cNvPr id="113" name="Rectangle 113"/>
            <p:cNvSpPr>
              <a:spLocks noChangeArrowheads="1"/>
            </p:cNvSpPr>
            <p:nvPr userDrawn="1"/>
          </p:nvSpPr>
          <p:spPr bwMode="gray">
            <a:xfrm>
              <a:off x="-2449513" y="762000"/>
              <a:ext cx="1692000"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90000"/>
                </a:lnSpc>
                <a:spcBef>
                  <a:spcPct val="20000"/>
                </a:spcBef>
                <a:spcAft>
                  <a:spcPct val="20000"/>
                </a:spcAft>
              </a:pPr>
              <a:r>
                <a:rPr lang="en-GB" altLang="en-US" sz="1200" b="1" dirty="0">
                  <a:solidFill>
                    <a:srgbClr val="333333"/>
                  </a:solidFill>
                </a:rPr>
                <a:t>Colour Guidelines</a:t>
              </a:r>
            </a:p>
          </p:txBody>
        </p:sp>
        <p:sp>
          <p:nvSpPr>
            <p:cNvPr id="114" name="Rectangle 107"/>
            <p:cNvSpPr>
              <a:spLocks noChangeArrowheads="1"/>
            </p:cNvSpPr>
            <p:nvPr/>
          </p:nvSpPr>
          <p:spPr bwMode="gray">
            <a:xfrm>
              <a:off x="-2449513" y="2962277"/>
              <a:ext cx="215900" cy="215900"/>
            </a:xfrm>
            <a:prstGeom prst="rect">
              <a:avLst/>
            </a:prstGeom>
            <a:solidFill>
              <a:srgbClr val="AB0066"/>
            </a:solidFill>
            <a:ln>
              <a:noFill/>
            </a:ln>
            <a:effectLst/>
          </p:spPr>
          <p:txBody>
            <a:bodyPr wrap="square" anchor="ctr">
              <a:noAutofit/>
            </a:bodyPr>
            <a:lstStyle/>
            <a:p>
              <a:endParaRPr lang="en-GB" sz="1000" dirty="0">
                <a:solidFill>
                  <a:srgbClr val="333333"/>
                </a:solidFill>
              </a:endParaRPr>
            </a:p>
          </p:txBody>
        </p:sp>
        <p:sp>
          <p:nvSpPr>
            <p:cNvPr id="115" name="Rectangle 108"/>
            <p:cNvSpPr>
              <a:spLocks noChangeArrowheads="1"/>
            </p:cNvSpPr>
            <p:nvPr/>
          </p:nvSpPr>
          <p:spPr bwMode="gray">
            <a:xfrm>
              <a:off x="-2159000" y="2987677"/>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Fuchsia</a:t>
              </a:r>
            </a:p>
            <a:p>
              <a:pPr>
                <a:lnSpc>
                  <a:spcPct val="65000"/>
                </a:lnSpc>
                <a:spcBef>
                  <a:spcPct val="20000"/>
                </a:spcBef>
                <a:spcAft>
                  <a:spcPct val="20000"/>
                </a:spcAft>
              </a:pPr>
              <a:r>
                <a:rPr lang="en-GB" altLang="en-US" sz="1000" dirty="0">
                  <a:solidFill>
                    <a:srgbClr val="333333"/>
                  </a:solidFill>
                </a:rPr>
                <a:t>RGB= 171, 0, 102</a:t>
              </a:r>
            </a:p>
          </p:txBody>
        </p:sp>
        <p:sp>
          <p:nvSpPr>
            <p:cNvPr id="116" name="Rectangle 109"/>
            <p:cNvSpPr>
              <a:spLocks noChangeArrowheads="1"/>
            </p:cNvSpPr>
            <p:nvPr/>
          </p:nvSpPr>
          <p:spPr bwMode="gray">
            <a:xfrm>
              <a:off x="-2449513" y="3449639"/>
              <a:ext cx="215900" cy="215900"/>
            </a:xfrm>
            <a:prstGeom prst="rect">
              <a:avLst/>
            </a:prstGeom>
            <a:solidFill>
              <a:srgbClr val="D0D93C"/>
            </a:solidFill>
            <a:ln>
              <a:noFill/>
            </a:ln>
            <a:effectLst/>
          </p:spPr>
          <p:txBody>
            <a:bodyPr wrap="square" anchor="ctr">
              <a:noAutofit/>
            </a:bodyPr>
            <a:lstStyle/>
            <a:p>
              <a:endParaRPr lang="en-GB" sz="1000" dirty="0">
                <a:solidFill>
                  <a:srgbClr val="333333"/>
                </a:solidFill>
              </a:endParaRPr>
            </a:p>
          </p:txBody>
        </p:sp>
        <p:sp>
          <p:nvSpPr>
            <p:cNvPr id="117" name="Rectangle 110"/>
            <p:cNvSpPr>
              <a:spLocks noChangeArrowheads="1"/>
            </p:cNvSpPr>
            <p:nvPr/>
          </p:nvSpPr>
          <p:spPr bwMode="gray">
            <a:xfrm>
              <a:off x="-2159000" y="3459164"/>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Lime</a:t>
              </a:r>
            </a:p>
            <a:p>
              <a:pPr>
                <a:lnSpc>
                  <a:spcPct val="65000"/>
                </a:lnSpc>
                <a:spcBef>
                  <a:spcPct val="20000"/>
                </a:spcBef>
                <a:spcAft>
                  <a:spcPct val="20000"/>
                </a:spcAft>
              </a:pPr>
              <a:r>
                <a:rPr lang="en-GB" altLang="en-US" sz="1000" dirty="0">
                  <a:solidFill>
                    <a:srgbClr val="333333"/>
                  </a:solidFill>
                </a:rPr>
                <a:t>RGB= 208, 217, 60</a:t>
              </a:r>
            </a:p>
          </p:txBody>
        </p:sp>
        <p:sp>
          <p:nvSpPr>
            <p:cNvPr id="118" name="Rectangle 111"/>
            <p:cNvSpPr>
              <a:spLocks noChangeArrowheads="1"/>
            </p:cNvSpPr>
            <p:nvPr/>
          </p:nvSpPr>
          <p:spPr bwMode="gray">
            <a:xfrm>
              <a:off x="-2449513" y="3917952"/>
              <a:ext cx="215900" cy="215900"/>
            </a:xfrm>
            <a:prstGeom prst="rect">
              <a:avLst/>
            </a:prstGeom>
            <a:solidFill>
              <a:srgbClr val="019649"/>
            </a:solidFill>
            <a:ln>
              <a:noFill/>
            </a:ln>
            <a:effectLst/>
          </p:spPr>
          <p:txBody>
            <a:bodyPr wrap="square" anchor="ctr">
              <a:noAutofit/>
            </a:bodyPr>
            <a:lstStyle/>
            <a:p>
              <a:endParaRPr lang="en-GB" sz="1000" dirty="0">
                <a:solidFill>
                  <a:srgbClr val="333333"/>
                </a:solidFill>
              </a:endParaRPr>
            </a:p>
          </p:txBody>
        </p:sp>
        <p:sp>
          <p:nvSpPr>
            <p:cNvPr id="119" name="Rectangle 112"/>
            <p:cNvSpPr>
              <a:spLocks noChangeArrowheads="1"/>
            </p:cNvSpPr>
            <p:nvPr/>
          </p:nvSpPr>
          <p:spPr bwMode="gray">
            <a:xfrm>
              <a:off x="-2159000" y="3927477"/>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Leaf</a:t>
              </a:r>
            </a:p>
            <a:p>
              <a:pPr>
                <a:lnSpc>
                  <a:spcPct val="65000"/>
                </a:lnSpc>
                <a:spcBef>
                  <a:spcPct val="20000"/>
                </a:spcBef>
                <a:spcAft>
                  <a:spcPct val="20000"/>
                </a:spcAft>
              </a:pPr>
              <a:r>
                <a:rPr lang="en-GB" altLang="en-US" sz="1000" dirty="0">
                  <a:solidFill>
                    <a:srgbClr val="333333"/>
                  </a:solidFill>
                </a:rPr>
                <a:t>RGB= 52, 150, 81</a:t>
              </a:r>
            </a:p>
          </p:txBody>
        </p:sp>
        <p:sp>
          <p:nvSpPr>
            <p:cNvPr id="120" name="Rectangle 109"/>
            <p:cNvSpPr>
              <a:spLocks noChangeArrowheads="1"/>
            </p:cNvSpPr>
            <p:nvPr/>
          </p:nvSpPr>
          <p:spPr bwMode="gray">
            <a:xfrm>
              <a:off x="-2449513" y="4405314"/>
              <a:ext cx="215900" cy="215900"/>
            </a:xfrm>
            <a:prstGeom prst="rect">
              <a:avLst/>
            </a:prstGeom>
            <a:solidFill>
              <a:srgbClr val="767676"/>
            </a:solidFill>
            <a:ln>
              <a:noFill/>
            </a:ln>
            <a:effectLst/>
          </p:spPr>
          <p:txBody>
            <a:bodyPr wrap="square" anchor="ctr">
              <a:noAutofit/>
            </a:bodyPr>
            <a:lstStyle/>
            <a:p>
              <a:endParaRPr lang="en-GB" sz="1000" dirty="0">
                <a:solidFill>
                  <a:srgbClr val="333333"/>
                </a:solidFill>
              </a:endParaRPr>
            </a:p>
          </p:txBody>
        </p:sp>
        <p:sp>
          <p:nvSpPr>
            <p:cNvPr id="121" name="Rectangle 110"/>
            <p:cNvSpPr>
              <a:spLocks noChangeArrowheads="1"/>
            </p:cNvSpPr>
            <p:nvPr/>
          </p:nvSpPr>
          <p:spPr bwMode="gray">
            <a:xfrm>
              <a:off x="-2159000" y="4414839"/>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ING Mid Grey</a:t>
              </a:r>
            </a:p>
            <a:p>
              <a:pPr>
                <a:lnSpc>
                  <a:spcPct val="65000"/>
                </a:lnSpc>
                <a:spcBef>
                  <a:spcPct val="20000"/>
                </a:spcBef>
                <a:spcAft>
                  <a:spcPct val="20000"/>
                </a:spcAft>
              </a:pPr>
              <a:r>
                <a:rPr lang="en-GB" altLang="en-US" sz="1000" dirty="0">
                  <a:solidFill>
                    <a:srgbClr val="333333"/>
                  </a:solidFill>
                </a:rPr>
                <a:t>RGB= 118, 118, 118</a:t>
              </a:r>
            </a:p>
          </p:txBody>
        </p:sp>
        <p:sp>
          <p:nvSpPr>
            <p:cNvPr id="122" name="Rectangle 111"/>
            <p:cNvSpPr>
              <a:spLocks noChangeArrowheads="1"/>
            </p:cNvSpPr>
            <p:nvPr/>
          </p:nvSpPr>
          <p:spPr bwMode="gray">
            <a:xfrm>
              <a:off x="-2449513" y="4873627"/>
              <a:ext cx="215900" cy="215900"/>
            </a:xfrm>
            <a:prstGeom prst="rect">
              <a:avLst/>
            </a:prstGeom>
            <a:solidFill>
              <a:srgbClr val="333333"/>
            </a:solidFill>
            <a:ln>
              <a:noFill/>
            </a:ln>
            <a:effectLst/>
          </p:spPr>
          <p:txBody>
            <a:bodyPr wrap="square" anchor="ctr">
              <a:noAutofit/>
            </a:bodyPr>
            <a:lstStyle/>
            <a:p>
              <a:endParaRPr lang="en-GB" sz="1000" dirty="0">
                <a:solidFill>
                  <a:srgbClr val="333333"/>
                </a:solidFill>
              </a:endParaRPr>
            </a:p>
          </p:txBody>
        </p:sp>
        <p:sp>
          <p:nvSpPr>
            <p:cNvPr id="123" name="Rectangle 112"/>
            <p:cNvSpPr>
              <a:spLocks noChangeArrowheads="1"/>
            </p:cNvSpPr>
            <p:nvPr/>
          </p:nvSpPr>
          <p:spPr bwMode="gray">
            <a:xfrm>
              <a:off x="-2159000" y="4883152"/>
              <a:ext cx="1368000"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nSpc>
                  <a:spcPct val="65000"/>
                </a:lnSpc>
                <a:spcBef>
                  <a:spcPct val="20000"/>
                </a:spcBef>
                <a:spcAft>
                  <a:spcPct val="20000"/>
                </a:spcAft>
              </a:pPr>
              <a:r>
                <a:rPr lang="en-GB" altLang="en-US" sz="1000" dirty="0">
                  <a:solidFill>
                    <a:srgbClr val="333333"/>
                  </a:solidFill>
                </a:rPr>
                <a:t>Text Colour</a:t>
              </a:r>
            </a:p>
            <a:p>
              <a:pPr>
                <a:lnSpc>
                  <a:spcPct val="65000"/>
                </a:lnSpc>
                <a:spcBef>
                  <a:spcPct val="20000"/>
                </a:spcBef>
                <a:spcAft>
                  <a:spcPct val="20000"/>
                </a:spcAft>
              </a:pPr>
              <a:r>
                <a:rPr lang="en-GB" altLang="en-US" sz="1000" dirty="0">
                  <a:solidFill>
                    <a:srgbClr val="333333"/>
                  </a:solidFill>
                </a:rPr>
                <a:t>RGB= 51, 51, 51</a:t>
              </a:r>
            </a:p>
          </p:txBody>
        </p:sp>
      </p:grpSp>
      <p:grpSp>
        <p:nvGrpSpPr>
          <p:cNvPr id="46" name="Group 45"/>
          <p:cNvGrpSpPr/>
          <p:nvPr userDrawn="1"/>
        </p:nvGrpSpPr>
        <p:grpSpPr>
          <a:xfrm>
            <a:off x="-2040443" y="6362700"/>
            <a:ext cx="1872000" cy="500063"/>
            <a:chOff x="-2040443" y="6445247"/>
            <a:chExt cx="1872000" cy="417516"/>
          </a:xfrm>
        </p:grpSpPr>
        <p:sp>
          <p:nvSpPr>
            <p:cNvPr id="47" name="Rectangle 104"/>
            <p:cNvSpPr>
              <a:spLocks noChangeArrowheads="1"/>
            </p:cNvSpPr>
            <p:nvPr userDrawn="1"/>
          </p:nvSpPr>
          <p:spPr bwMode="gray">
            <a:xfrm>
              <a:off x="-2040443" y="6445247"/>
              <a:ext cx="1462593" cy="417516"/>
            </a:xfrm>
            <a:prstGeom prst="rect">
              <a:avLst/>
            </a:prstGeom>
            <a:solidFill>
              <a:srgbClr val="60A6DA"/>
            </a:solidFill>
            <a:ln>
              <a:noFill/>
            </a:ln>
            <a:effectLst/>
          </p:spPr>
          <p:txBody>
            <a:bodyPr wrap="square" lIns="72000" tIns="180000" rIns="72000" bIns="180000" anchor="ctr">
              <a:noAutofit/>
            </a:bodyPr>
            <a:lstStyle/>
            <a:p>
              <a:pPr>
                <a:lnSpc>
                  <a:spcPct val="90000"/>
                </a:lnSpc>
                <a:spcBef>
                  <a:spcPct val="20000"/>
                </a:spcBef>
                <a:spcAft>
                  <a:spcPct val="20000"/>
                </a:spcAft>
                <a:defRPr/>
              </a:pPr>
              <a:r>
                <a:rPr lang="en-GB" altLang="en-US" sz="1200" b="1" kern="0" dirty="0">
                  <a:solidFill>
                    <a:srgbClr val="FDFDFD"/>
                  </a:solidFill>
                </a:rPr>
                <a:t>No content below </a:t>
              </a:r>
              <a:br>
                <a:rPr lang="en-GB" altLang="en-US" sz="1200" b="1" kern="0" dirty="0">
                  <a:solidFill>
                    <a:srgbClr val="FDFDFD"/>
                  </a:solidFill>
                </a:rPr>
              </a:br>
              <a:r>
                <a:rPr lang="en-GB" altLang="en-US" sz="1200" b="1" kern="0" dirty="0">
                  <a:solidFill>
                    <a:srgbClr val="FDFDFD"/>
                  </a:solidFill>
                </a:rPr>
                <a:t>the grey line</a:t>
              </a:r>
            </a:p>
          </p:txBody>
        </p:sp>
        <p:grpSp>
          <p:nvGrpSpPr>
            <p:cNvPr id="48" name="Group 47"/>
            <p:cNvGrpSpPr/>
            <p:nvPr userDrawn="1"/>
          </p:nvGrpSpPr>
          <p:grpSpPr bwMode="gray">
            <a:xfrm>
              <a:off x="-546100" y="6452392"/>
              <a:ext cx="377657" cy="403227"/>
              <a:chOff x="-2035174" y="6454773"/>
              <a:chExt cx="1872000" cy="403227"/>
            </a:xfrm>
          </p:grpSpPr>
          <p:cxnSp>
            <p:nvCxnSpPr>
              <p:cNvPr id="49" name="Straight Connector 48"/>
              <p:cNvCxnSpPr/>
              <p:nvPr userDrawn="1"/>
            </p:nvCxnSpPr>
            <p:spPr bwMode="gray">
              <a:xfrm>
                <a:off x="-2035174" y="6858000"/>
                <a:ext cx="1872000" cy="0"/>
              </a:xfrm>
              <a:prstGeom prst="line">
                <a:avLst/>
              </a:prstGeom>
              <a:noFill/>
              <a:ln w="6350" cap="flat" cmpd="sng" algn="ctr">
                <a:solidFill>
                  <a:srgbClr val="C90068"/>
                </a:solidFill>
                <a:prstDash val="dash"/>
                <a:miter lim="800000"/>
              </a:ln>
              <a:effectLst/>
            </p:spPr>
          </p:cxnSp>
          <p:cxnSp>
            <p:nvCxnSpPr>
              <p:cNvPr id="50" name="Straight Connector 49"/>
              <p:cNvCxnSpPr/>
              <p:nvPr userDrawn="1"/>
            </p:nvCxnSpPr>
            <p:spPr bwMode="gray">
              <a:xfrm>
                <a:off x="-2035174" y="6454773"/>
                <a:ext cx="1872000" cy="0"/>
              </a:xfrm>
              <a:prstGeom prst="line">
                <a:avLst/>
              </a:prstGeom>
              <a:noFill/>
              <a:ln w="6350" cap="flat" cmpd="sng" algn="ctr">
                <a:solidFill>
                  <a:srgbClr val="C90068"/>
                </a:solidFill>
                <a:prstDash val="dash"/>
                <a:miter lim="800000"/>
              </a:ln>
              <a:effectLst/>
            </p:spPr>
          </p:cxnSp>
        </p:grpSp>
      </p:grpSp>
      <p:pic>
        <p:nvPicPr>
          <p:cNvPr id="35" name="Picture 34"/>
          <p:cNvPicPr>
            <a:picLocks noChangeAspect="1"/>
          </p:cNvPicPr>
          <p:nvPr userDrawn="1"/>
        </p:nvPicPr>
        <p:blipFill>
          <a:blip r:embed="rId5"/>
          <a:stretch>
            <a:fillRect/>
          </a:stretch>
        </p:blipFill>
        <p:spPr>
          <a:xfrm>
            <a:off x="-1804990" y="4402733"/>
            <a:ext cx="154783" cy="138908"/>
          </a:xfrm>
          <a:prstGeom prst="rect">
            <a:avLst/>
          </a:prstGeom>
        </p:spPr>
      </p:pic>
      <p:cxnSp>
        <p:nvCxnSpPr>
          <p:cNvPr id="39" name="Straight Connector 38"/>
          <p:cNvCxnSpPr/>
          <p:nvPr userDrawn="1"/>
        </p:nvCxnSpPr>
        <p:spPr>
          <a:xfrm>
            <a:off x="838200" y="1134808"/>
            <a:ext cx="10496550" cy="0"/>
          </a:xfrm>
          <a:prstGeom prst="line">
            <a:avLst/>
          </a:prstGeom>
          <a:ln w="28575">
            <a:gradFill flip="none" rotWithShape="1">
              <a:gsLst>
                <a:gs pos="0">
                  <a:schemeClr val="accent4">
                    <a:lumMod val="50000"/>
                  </a:schemeClr>
                </a:gs>
                <a:gs pos="27000">
                  <a:schemeClr val="accent4">
                    <a:lumMod val="75000"/>
                  </a:schemeClr>
                </a:gs>
                <a:gs pos="68000">
                  <a:schemeClr val="accent4">
                    <a:lumMod val="60000"/>
                    <a:lumOff val="40000"/>
                  </a:schemeClr>
                </a:gs>
                <a:gs pos="92000">
                  <a:schemeClr val="accent4">
                    <a:lumMod val="20000"/>
                    <a:lumOff val="80000"/>
                  </a:schemeClr>
                </a:gs>
              </a:gsLst>
              <a:path path="circle">
                <a:fillToRect t="100000" r="100000"/>
              </a:path>
              <a:tileRect l="-100000" b="-10000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751519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ftr="0"/>
  <p:txStyles>
    <p:titleStyle>
      <a:lvl1pPr algn="l" defTabSz="914400" rtl="0" eaLnBrk="1" latinLnBrk="0" hangingPunct="1">
        <a:lnSpc>
          <a:spcPts val="2800"/>
        </a:lnSpc>
        <a:spcBef>
          <a:spcPct val="0"/>
        </a:spcBef>
        <a:buNone/>
        <a:defRPr sz="2800" b="1" kern="1200" baseline="0">
          <a:solidFill>
            <a:schemeClr val="accent4">
              <a:lumMod val="50000"/>
            </a:schemeClr>
          </a:solidFill>
          <a:latin typeface="+mj-lt"/>
          <a:ea typeface="+mj-ea"/>
          <a:cs typeface="ING Me" pitchFamily="2" charset="0"/>
        </a:defRPr>
      </a:lvl1pPr>
    </p:titleStyle>
    <p:bodyStyle>
      <a:lvl1pPr marL="342900" indent="-342900" algn="l" defTabSz="914400" rtl="0" eaLnBrk="1" latinLnBrk="0" hangingPunct="1">
        <a:lnSpc>
          <a:spcPts val="2400"/>
        </a:lnSpc>
        <a:spcBef>
          <a:spcPts val="0"/>
        </a:spcBef>
        <a:spcAft>
          <a:spcPts val="0"/>
        </a:spcAft>
        <a:buClr>
          <a:schemeClr val="accent4">
            <a:lumMod val="50000"/>
          </a:schemeClr>
        </a:buClr>
        <a:buFont typeface="Wingdings" panose="05000000000000000000" pitchFamily="2" charset="2"/>
        <a:buChar char="q"/>
        <a:defRPr sz="2000" b="0" kern="1200" baseline="0">
          <a:solidFill>
            <a:schemeClr val="tx1"/>
          </a:solidFill>
          <a:latin typeface="+mn-lt"/>
          <a:ea typeface="+mn-ea"/>
          <a:cs typeface="ING Me" pitchFamily="2" charset="0"/>
        </a:defRPr>
      </a:lvl1pPr>
      <a:lvl2pPr marL="0" indent="0" algn="l" defTabSz="914400" rtl="0" eaLnBrk="1" latinLnBrk="0" hangingPunct="1">
        <a:lnSpc>
          <a:spcPts val="2400"/>
        </a:lnSpc>
        <a:spcBef>
          <a:spcPts val="0"/>
        </a:spcBef>
        <a:spcAft>
          <a:spcPts val="0"/>
        </a:spcAft>
        <a:buFont typeface="Arial" panose="020B0604020202020204" pitchFamily="34" charset="0"/>
        <a:buNone/>
        <a:defRPr sz="2000" kern="1200" baseline="0">
          <a:solidFill>
            <a:schemeClr val="tx1"/>
          </a:solidFill>
          <a:latin typeface="+mn-lt"/>
          <a:ea typeface="+mn-ea"/>
          <a:cs typeface="ING Me" pitchFamily="2" charset="0"/>
        </a:defRPr>
      </a:lvl2pPr>
      <a:lvl3pPr marL="266700" indent="450850" algn="l" defTabSz="914400" rtl="0" eaLnBrk="1" latinLnBrk="0" hangingPunct="1">
        <a:lnSpc>
          <a:spcPts val="2400"/>
        </a:lnSpc>
        <a:spcBef>
          <a:spcPts val="0"/>
        </a:spcBef>
        <a:spcAft>
          <a:spcPts val="0"/>
        </a:spcAft>
        <a:buClr>
          <a:schemeClr val="accent4">
            <a:lumMod val="50000"/>
          </a:schemeClr>
        </a:buClr>
        <a:buFont typeface="Wingdings" panose="05000000000000000000" pitchFamily="2" charset="2"/>
        <a:buChar char="ü"/>
        <a:defRPr sz="2000" kern="1200" baseline="0">
          <a:solidFill>
            <a:schemeClr val="tx1"/>
          </a:solidFill>
          <a:latin typeface="+mn-lt"/>
          <a:ea typeface="+mn-ea"/>
          <a:cs typeface="ING Me" pitchFamily="2" charset="0"/>
        </a:defRPr>
      </a:lvl3pPr>
      <a:lvl4pPr marL="512763" indent="471488" algn="l" defTabSz="914400" rtl="0" eaLnBrk="1" latinLnBrk="0" hangingPunct="1">
        <a:lnSpc>
          <a:spcPts val="2400"/>
        </a:lnSpc>
        <a:spcBef>
          <a:spcPts val="0"/>
        </a:spcBef>
        <a:spcAft>
          <a:spcPts val="0"/>
        </a:spcAft>
        <a:buClr>
          <a:schemeClr val="bg2"/>
        </a:buClr>
        <a:buFont typeface="Wingdings" panose="05000000000000000000" pitchFamily="2" charset="2"/>
        <a:buChar char="§"/>
        <a:defRPr sz="2000" kern="1200" baseline="0">
          <a:solidFill>
            <a:schemeClr val="tx1"/>
          </a:solidFill>
          <a:latin typeface="+mn-lt"/>
          <a:ea typeface="+mn-ea"/>
          <a:cs typeface="ING Me" pitchFamily="2" charset="0"/>
        </a:defRPr>
      </a:lvl4pPr>
      <a:lvl5pPr marL="762000" indent="-252413" algn="l" defTabSz="914400" rtl="0" eaLnBrk="1" latinLnBrk="0" hangingPunct="1">
        <a:lnSpc>
          <a:spcPts val="2400"/>
        </a:lnSpc>
        <a:spcBef>
          <a:spcPts val="0"/>
        </a:spcBef>
        <a:spcAft>
          <a:spcPts val="0"/>
        </a:spcAft>
        <a:buClr>
          <a:schemeClr val="accent3"/>
        </a:buClr>
        <a:buFont typeface="ING Me" pitchFamily="2" charset="0"/>
        <a:buChar char="•"/>
        <a:defRPr sz="2000" kern="1200" baseline="0">
          <a:solidFill>
            <a:schemeClr val="tx1"/>
          </a:solidFill>
          <a:latin typeface="+mn-lt"/>
          <a:ea typeface="+mn-ea"/>
          <a:cs typeface="ING Me"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21">
          <p15:clr>
            <a:srgbClr val="F26B43"/>
          </p15:clr>
        </p15:guide>
        <p15:guide id="2" pos="7140">
          <p15:clr>
            <a:srgbClr val="F26B43"/>
          </p15:clr>
        </p15:guide>
        <p15:guide id="3" pos="528">
          <p15:clr>
            <a:srgbClr val="F26B43"/>
          </p15:clr>
        </p15:guide>
        <p15:guide id="4" orient="horz" pos="173">
          <p15:clr>
            <a:srgbClr val="F26B43"/>
          </p15:clr>
        </p15:guide>
        <p15:guide id="5" orient="horz" pos="4008">
          <p15:clr>
            <a:srgbClr val="F26B43"/>
          </p15:clr>
        </p15:guide>
        <p15:guide id="6" orient="horz" pos="3906">
          <p15:clr>
            <a:srgbClr val="F26B43"/>
          </p15:clr>
        </p15:guide>
        <p15:guide id="7" orient="horz" pos="800">
          <p15:clr>
            <a:srgbClr val="F26B43"/>
          </p15:clr>
        </p15:guide>
        <p15:guide id="8" pos="7491">
          <p15:clr>
            <a:srgbClr val="F26B43"/>
          </p15:clr>
        </p15:guide>
        <p15:guide id="9" pos="437">
          <p15:clr>
            <a:srgbClr val="F26B43"/>
          </p15:clr>
        </p15:guide>
        <p15:guide id="10" pos="3834">
          <p15:clr>
            <a:srgbClr val="F26B43"/>
          </p15:clr>
        </p15:guide>
        <p15:guide id="11" orient="horz" pos="2358">
          <p15:clr>
            <a:srgbClr val="F26B43"/>
          </p15:clr>
        </p15:guide>
        <p15:guide id="12" pos="739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r-FR" cap="small" dirty="0"/>
              <a:t>le dossier patient</a:t>
            </a:r>
            <a:endParaRPr lang="fr-BE" cap="small" dirty="0"/>
          </a:p>
        </p:txBody>
      </p:sp>
      <p:sp>
        <p:nvSpPr>
          <p:cNvPr id="3" name="Subtitle 2"/>
          <p:cNvSpPr>
            <a:spLocks noGrp="1"/>
          </p:cNvSpPr>
          <p:nvPr>
            <p:ph type="subTitle" idx="1"/>
          </p:nvPr>
        </p:nvSpPr>
        <p:spPr>
          <a:xfrm>
            <a:off x="842433" y="4240704"/>
            <a:ext cx="10511367" cy="306798"/>
          </a:xfrm>
        </p:spPr>
        <p:txBody>
          <a:bodyPr/>
          <a:lstStyle/>
          <a:p>
            <a:r>
              <a:rPr lang="fr-FR" dirty="0"/>
              <a:t>Anouk GILLE</a:t>
            </a:r>
            <a:endParaRPr lang="fr-BE" dirty="0"/>
          </a:p>
        </p:txBody>
      </p:sp>
      <p:sp>
        <p:nvSpPr>
          <p:cNvPr id="15" name="Espace réservé du texte 14">
            <a:extLst>
              <a:ext uri="{FF2B5EF4-FFF2-40B4-BE49-F238E27FC236}">
                <a16:creationId xmlns:a16="http://schemas.microsoft.com/office/drawing/2014/main" id="{4B338DD3-4CD1-45BA-9552-7BA7EAC2DEBE}"/>
              </a:ext>
            </a:extLst>
          </p:cNvPr>
          <p:cNvSpPr>
            <a:spLocks noGrp="1"/>
          </p:cNvSpPr>
          <p:nvPr>
            <p:ph type="body" sz="quarter" idx="11"/>
          </p:nvPr>
        </p:nvSpPr>
        <p:spPr>
          <a:xfrm>
            <a:off x="842400" y="1907616"/>
            <a:ext cx="10305675" cy="385233"/>
          </a:xfrm>
        </p:spPr>
        <p:txBody>
          <a:bodyPr/>
          <a:lstStyle/>
          <a:p>
            <a:pPr algn="ctr"/>
            <a:r>
              <a:rPr lang="fr-FR" dirty="0"/>
              <a:t>Où s’arrêtent les droits du patient et où commencent les droits du médecin ? </a:t>
            </a:r>
            <a:endParaRPr lang="fr-BE" dirty="0"/>
          </a:p>
        </p:txBody>
      </p:sp>
      <p:sp>
        <p:nvSpPr>
          <p:cNvPr id="16" name="Espace réservé pour une image  15">
            <a:extLst>
              <a:ext uri="{FF2B5EF4-FFF2-40B4-BE49-F238E27FC236}">
                <a16:creationId xmlns:a16="http://schemas.microsoft.com/office/drawing/2014/main" id="{FE67B008-261C-4584-83DA-D97F33D03308}"/>
              </a:ext>
            </a:extLst>
          </p:cNvPr>
          <p:cNvSpPr>
            <a:spLocks noGrp="1"/>
          </p:cNvSpPr>
          <p:nvPr>
            <p:ph type="pic" sz="quarter" idx="13"/>
          </p:nvPr>
        </p:nvSpPr>
        <p:spPr/>
      </p:sp>
      <p:sp>
        <p:nvSpPr>
          <p:cNvPr id="4" name="Subtitle 2"/>
          <p:cNvSpPr txBox="1">
            <a:spLocks/>
          </p:cNvSpPr>
          <p:nvPr/>
        </p:nvSpPr>
        <p:spPr bwMode="gray">
          <a:xfrm>
            <a:off x="8262651" y="4215365"/>
            <a:ext cx="3209177" cy="598714"/>
          </a:xfrm>
          <a:prstGeom prst="rect">
            <a:avLst/>
          </a:prstGeom>
        </p:spPr>
        <p:txBody>
          <a:bodyPr vert="horz" lIns="0" tIns="0" rIns="0" bIns="0" rtlCol="0" anchor="t" anchorCtr="0">
            <a:noAutofit/>
          </a:bodyPr>
          <a:lstStyle>
            <a:lvl1pPr marL="0" indent="0" algn="l" defTabSz="914400" rtl="0" eaLnBrk="1" latinLnBrk="0" hangingPunct="1">
              <a:lnSpc>
                <a:spcPts val="2200"/>
              </a:lnSpc>
              <a:spcBef>
                <a:spcPts val="0"/>
              </a:spcBef>
              <a:spcAft>
                <a:spcPts val="0"/>
              </a:spcAft>
              <a:buFont typeface="Arial" panose="020B0604020202020204" pitchFamily="34" charset="0"/>
              <a:buNone/>
              <a:defRPr sz="2000" b="0" i="0" kern="1200" baseline="0">
                <a:solidFill>
                  <a:schemeClr val="tx1"/>
                </a:solidFill>
                <a:latin typeface="+mn-lt"/>
                <a:ea typeface="+mn-ea"/>
                <a:cs typeface="ING Me" pitchFamily="2" charset="0"/>
              </a:defRPr>
            </a:lvl1pPr>
            <a:lvl2pPr marL="457189" indent="0" algn="ctr" defTabSz="914400" rtl="0" eaLnBrk="1" latinLnBrk="0" hangingPunct="1">
              <a:lnSpc>
                <a:spcPts val="2400"/>
              </a:lnSpc>
              <a:spcBef>
                <a:spcPts val="0"/>
              </a:spcBef>
              <a:spcAft>
                <a:spcPts val="0"/>
              </a:spcAft>
              <a:buFont typeface="Arial" panose="020B0604020202020204" pitchFamily="34" charset="0"/>
              <a:buNone/>
              <a:defRPr sz="2000" kern="1200" baseline="0">
                <a:solidFill>
                  <a:schemeClr val="tx1"/>
                </a:solidFill>
                <a:latin typeface="+mn-lt"/>
                <a:ea typeface="+mn-ea"/>
                <a:cs typeface="ING Me" pitchFamily="2" charset="0"/>
              </a:defRPr>
            </a:lvl2pPr>
            <a:lvl3pPr marL="914377" indent="0" algn="ctr" defTabSz="914400" rtl="0" eaLnBrk="1" latinLnBrk="0" hangingPunct="1">
              <a:lnSpc>
                <a:spcPts val="2400"/>
              </a:lnSpc>
              <a:spcBef>
                <a:spcPts val="0"/>
              </a:spcBef>
              <a:spcAft>
                <a:spcPts val="0"/>
              </a:spcAft>
              <a:buClr>
                <a:schemeClr val="tx2"/>
              </a:buClr>
              <a:buFont typeface="ING Me" pitchFamily="2" charset="0"/>
              <a:buNone/>
              <a:defRPr sz="1800" kern="1200" baseline="0">
                <a:solidFill>
                  <a:schemeClr val="tx1"/>
                </a:solidFill>
                <a:latin typeface="+mn-lt"/>
                <a:ea typeface="+mn-ea"/>
                <a:cs typeface="ING Me" pitchFamily="2" charset="0"/>
              </a:defRPr>
            </a:lvl3pPr>
            <a:lvl4pPr marL="1371566" indent="0" algn="ctr" defTabSz="914400" rtl="0" eaLnBrk="1" latinLnBrk="0" hangingPunct="1">
              <a:lnSpc>
                <a:spcPts val="2400"/>
              </a:lnSpc>
              <a:spcBef>
                <a:spcPts val="0"/>
              </a:spcBef>
              <a:spcAft>
                <a:spcPts val="0"/>
              </a:spcAft>
              <a:buClr>
                <a:schemeClr val="bg2"/>
              </a:buClr>
              <a:buFont typeface="ING Me" pitchFamily="2" charset="0"/>
              <a:buNone/>
              <a:defRPr sz="1600" kern="1200" baseline="0">
                <a:solidFill>
                  <a:schemeClr val="tx1"/>
                </a:solidFill>
                <a:latin typeface="+mn-lt"/>
                <a:ea typeface="+mn-ea"/>
                <a:cs typeface="ING Me" pitchFamily="2" charset="0"/>
              </a:defRPr>
            </a:lvl4pPr>
            <a:lvl5pPr marL="1828754" indent="0" algn="ctr" defTabSz="914400" rtl="0" eaLnBrk="1" latinLnBrk="0" hangingPunct="1">
              <a:lnSpc>
                <a:spcPts val="2400"/>
              </a:lnSpc>
              <a:spcBef>
                <a:spcPts val="0"/>
              </a:spcBef>
              <a:spcAft>
                <a:spcPts val="0"/>
              </a:spcAft>
              <a:buClr>
                <a:schemeClr val="accent3"/>
              </a:buClr>
              <a:buFont typeface="ING Me" pitchFamily="2" charset="0"/>
              <a:buNone/>
              <a:defRPr sz="1600" kern="1200" baseline="0">
                <a:solidFill>
                  <a:schemeClr val="tx1"/>
                </a:solidFill>
                <a:latin typeface="+mn-lt"/>
                <a:ea typeface="+mn-ea"/>
                <a:cs typeface="ING Me" pitchFamily="2" charset="0"/>
              </a:defRPr>
            </a:lvl5pPr>
            <a:lvl6pPr marL="2285943"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defRPr/>
            </a:pPr>
            <a:endParaRPr lang="en-GB" sz="1500" dirty="0">
              <a:solidFill>
                <a:srgbClr val="333333"/>
              </a:solidFill>
            </a:endParaRPr>
          </a:p>
        </p:txBody>
      </p:sp>
      <p:pic>
        <p:nvPicPr>
          <p:cNvPr id="5" name="Image 4"/>
          <p:cNvPicPr>
            <a:picLocks noChangeAspect="1"/>
          </p:cNvPicPr>
          <p:nvPr/>
        </p:nvPicPr>
        <p:blipFill>
          <a:blip r:embed="rId3"/>
          <a:stretch>
            <a:fillRect/>
          </a:stretch>
        </p:blipFill>
        <p:spPr>
          <a:xfrm>
            <a:off x="9031814" y="5685071"/>
            <a:ext cx="2321986" cy="672725"/>
          </a:xfrm>
          <a:prstGeom prst="rect">
            <a:avLst/>
          </a:prstGeom>
        </p:spPr>
      </p:pic>
      <p:sp>
        <p:nvSpPr>
          <p:cNvPr id="7" name="Espace réservé du texte 6">
            <a:extLst>
              <a:ext uri="{FF2B5EF4-FFF2-40B4-BE49-F238E27FC236}">
                <a16:creationId xmlns:a16="http://schemas.microsoft.com/office/drawing/2014/main" id="{C1087E89-DADC-B47B-E60D-E8853D1CBDCB}"/>
              </a:ext>
            </a:extLst>
          </p:cNvPr>
          <p:cNvSpPr>
            <a:spLocks noGrp="1"/>
          </p:cNvSpPr>
          <p:nvPr>
            <p:ph type="body" sz="quarter" idx="14"/>
          </p:nvPr>
        </p:nvSpPr>
        <p:spPr>
          <a:xfrm>
            <a:off x="8167642" y="4260318"/>
            <a:ext cx="2988000" cy="306798"/>
          </a:xfrm>
        </p:spPr>
        <p:txBody>
          <a:bodyPr/>
          <a:lstStyle/>
          <a:p>
            <a:r>
              <a:rPr lang="fr-FR" sz="2000" dirty="0"/>
              <a:t>26 novembre 2022</a:t>
            </a:r>
            <a:endParaRPr lang="fr-BE" sz="2000" dirty="0"/>
          </a:p>
        </p:txBody>
      </p:sp>
    </p:spTree>
    <p:extLst>
      <p:ext uri="{BB962C8B-B14F-4D97-AF65-F5344CB8AC3E}">
        <p14:creationId xmlns:p14="http://schemas.microsoft.com/office/powerpoint/2010/main" val="3634049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D1A5F1-DD68-41FA-ECE2-9808B234FBAC}"/>
              </a:ext>
            </a:extLst>
          </p:cNvPr>
          <p:cNvSpPr>
            <a:spLocks noGrp="1"/>
          </p:cNvSpPr>
          <p:nvPr>
            <p:ph type="title"/>
          </p:nvPr>
        </p:nvSpPr>
        <p:spPr/>
        <p:txBody>
          <a:bodyPr/>
          <a:lstStyle/>
          <a:p>
            <a:r>
              <a:rPr lang="fr-FR" dirty="0"/>
              <a:t>2. Le contenu du dossier patient – loi qualité</a:t>
            </a:r>
            <a:endParaRPr lang="fr-BE" dirty="0"/>
          </a:p>
        </p:txBody>
      </p:sp>
      <p:sp>
        <p:nvSpPr>
          <p:cNvPr id="3" name="Espace réservé du numéro de diapositive 2">
            <a:extLst>
              <a:ext uri="{FF2B5EF4-FFF2-40B4-BE49-F238E27FC236}">
                <a16:creationId xmlns:a16="http://schemas.microsoft.com/office/drawing/2014/main" id="{5B0755F3-35E7-5F3E-7C72-E09B215834AF}"/>
              </a:ext>
            </a:extLst>
          </p:cNvPr>
          <p:cNvSpPr>
            <a:spLocks noGrp="1"/>
          </p:cNvSpPr>
          <p:nvPr>
            <p:ph type="sldNum" sz="quarter" idx="10"/>
          </p:nvPr>
        </p:nvSpPr>
        <p:spPr/>
        <p:txBody>
          <a:bodyPr/>
          <a:lstStyle/>
          <a:p>
            <a:fld id="{DDD2A080-DA64-4F5C-9131-47EB793B4410}" type="slidenum">
              <a:rPr lang="en-GB" smtClean="0">
                <a:solidFill>
                  <a:srgbClr val="333333"/>
                </a:solidFill>
              </a:rPr>
              <a:pPr/>
              <a:t>10</a:t>
            </a:fld>
            <a:endParaRPr lang="en-GB" dirty="0">
              <a:solidFill>
                <a:srgbClr val="333333"/>
              </a:solidFill>
            </a:endParaRPr>
          </a:p>
        </p:txBody>
      </p:sp>
      <p:sp>
        <p:nvSpPr>
          <p:cNvPr id="4" name="Espace réservé du texte 3">
            <a:extLst>
              <a:ext uri="{FF2B5EF4-FFF2-40B4-BE49-F238E27FC236}">
                <a16:creationId xmlns:a16="http://schemas.microsoft.com/office/drawing/2014/main" id="{9F8FB301-F382-C8C6-704F-384666547396}"/>
              </a:ext>
            </a:extLst>
          </p:cNvPr>
          <p:cNvSpPr>
            <a:spLocks noGrp="1"/>
          </p:cNvSpPr>
          <p:nvPr>
            <p:ph type="body" sz="quarter" idx="11"/>
          </p:nvPr>
        </p:nvSpPr>
        <p:spPr>
          <a:xfrm>
            <a:off x="845575" y="1461613"/>
            <a:ext cx="10489175" cy="5115654"/>
          </a:xfrm>
        </p:spPr>
        <p:txBody>
          <a:bodyPr/>
          <a:lstStyle/>
          <a:p>
            <a:pPr algn="just"/>
            <a:r>
              <a:rPr lang="fr-FR" dirty="0"/>
              <a:t>La loi qualité impose 23 mentions obligatoires en fonction des compétences de chacun (suite)</a:t>
            </a:r>
          </a:p>
          <a:p>
            <a:pPr lvl="1" algn="just"/>
            <a:endParaRPr lang="fr-BE" b="0" i="0" dirty="0">
              <a:solidFill>
                <a:srgbClr val="333333"/>
              </a:solidFill>
              <a:effectLst/>
              <a:latin typeface="Fira Sans" panose="020B0503050000020004" pitchFamily="34" charset="0"/>
            </a:endParaRPr>
          </a:p>
          <a:p>
            <a:pPr marL="1163638" lvl="1" indent="-450850" algn="just"/>
            <a:r>
              <a:rPr lang="fr-BE" sz="1600" b="0" i="0" u="sng" dirty="0">
                <a:solidFill>
                  <a:srgbClr val="333333"/>
                </a:solidFill>
                <a:effectLst/>
                <a:latin typeface="Fira Sans" panose="020B0503050000020004" pitchFamily="34" charset="0"/>
              </a:rPr>
              <a:t>Les informations concernant les obligations du prestataire de soins de santé sur base de la loi relative aux droits du patient</a:t>
            </a:r>
          </a:p>
          <a:p>
            <a:pPr marL="1163638" lvl="1" indent="-450850" algn="just"/>
            <a:endParaRPr lang="fr-BE" sz="1600" b="0" i="0" dirty="0">
              <a:solidFill>
                <a:srgbClr val="333333"/>
              </a:solidFill>
              <a:effectLst/>
              <a:latin typeface="Fira Sans" panose="020B0503050000020004" pitchFamily="34" charset="0"/>
            </a:endParaRPr>
          </a:p>
          <a:p>
            <a:pPr marL="1436688" lvl="2" indent="-355600" algn="just">
              <a:buFont typeface="Wingdings" panose="05000000000000000000" pitchFamily="2" charset="2"/>
              <a:buChar char="§"/>
            </a:pPr>
            <a:r>
              <a:rPr lang="fr-FR" sz="1600" b="0" i="0" dirty="0">
                <a:solidFill>
                  <a:srgbClr val="333333"/>
                </a:solidFill>
                <a:effectLst/>
                <a:latin typeface="Fira Sans" panose="020B0503050000020004" pitchFamily="34" charset="0"/>
              </a:rPr>
              <a:t>Communication avec la personne de confiance ou avec le patient en présence de la personne de confiance (articles 7 &amp; 8 de la loi relative aux droits du patient) </a:t>
            </a:r>
          </a:p>
          <a:p>
            <a:pPr marL="1436688" lvl="2" indent="-355600" algn="just">
              <a:buFont typeface="Wingdings" panose="05000000000000000000" pitchFamily="2" charset="2"/>
              <a:buChar char="§"/>
            </a:pPr>
            <a:r>
              <a:rPr lang="fr-FR" sz="1600" b="0" i="0" dirty="0">
                <a:solidFill>
                  <a:srgbClr val="333333"/>
                </a:solidFill>
                <a:effectLst/>
                <a:latin typeface="Fira Sans" panose="020B0503050000020004" pitchFamily="34" charset="0"/>
              </a:rPr>
              <a:t>le patient a expressément demandé de ne pas être informé de son état de santé</a:t>
            </a:r>
          </a:p>
          <a:p>
            <a:pPr marL="1436688" lvl="2" indent="-355600" algn="just">
              <a:buFont typeface="Wingdings" panose="05000000000000000000" pitchFamily="2" charset="2"/>
              <a:buChar char="§"/>
            </a:pPr>
            <a:r>
              <a:rPr lang="fr-FR" sz="1600" b="0" i="0" dirty="0">
                <a:solidFill>
                  <a:srgbClr val="333333"/>
                </a:solidFill>
                <a:effectLst/>
                <a:latin typeface="Fira Sans" panose="020B0503050000020004" pitchFamily="34" charset="0"/>
              </a:rPr>
              <a:t>Mention de l’application de l’exception thérapeutique </a:t>
            </a:r>
          </a:p>
          <a:p>
            <a:pPr marL="1436688" lvl="2" indent="-355600" algn="just">
              <a:buFont typeface="Wingdings" panose="05000000000000000000" pitchFamily="2" charset="2"/>
              <a:buChar char="§"/>
            </a:pPr>
            <a:r>
              <a:rPr lang="fr-FR" sz="1600" b="0" i="0" dirty="0">
                <a:solidFill>
                  <a:srgbClr val="333333"/>
                </a:solidFill>
                <a:effectLst/>
                <a:latin typeface="Fira Sans" panose="020B0503050000020004" pitchFamily="34" charset="0"/>
              </a:rPr>
              <a:t>Demande du patient de se faire assister par une </a:t>
            </a:r>
            <a:r>
              <a:rPr lang="fr-FR" sz="1600" dirty="0">
                <a:solidFill>
                  <a:srgbClr val="333333"/>
                </a:solidFill>
                <a:latin typeface="Fira Sans" panose="020B0503050000020004" pitchFamily="34" charset="0"/>
              </a:rPr>
              <a:t>personne de confiance ou d’exercer son droit de consultation par l’intermédiaire de la personne de confiance et identité de cette personne</a:t>
            </a:r>
          </a:p>
          <a:p>
            <a:pPr marL="1436688" lvl="2" indent="-355600" algn="just">
              <a:buFont typeface="Wingdings" panose="05000000000000000000" pitchFamily="2" charset="2"/>
              <a:buChar char="§"/>
            </a:pPr>
            <a:r>
              <a:rPr lang="fr-FR" sz="1600" dirty="0">
                <a:solidFill>
                  <a:srgbClr val="333333"/>
                </a:solidFill>
                <a:latin typeface="Fira Sans" panose="020B0503050000020004" pitchFamily="34" charset="0"/>
              </a:rPr>
              <a:t>Motivation  de rejet de consultation du dossier médical ou de copie formulée par le représentant du patient</a:t>
            </a:r>
          </a:p>
          <a:p>
            <a:pPr marL="1436688" lvl="2" indent="-355600" algn="just">
              <a:buFont typeface="Wingdings" panose="05000000000000000000" pitchFamily="2" charset="2"/>
              <a:buChar char="§"/>
            </a:pPr>
            <a:r>
              <a:rPr lang="fr-FR" sz="1600" dirty="0">
                <a:solidFill>
                  <a:srgbClr val="333333"/>
                </a:solidFill>
                <a:latin typeface="Fira Sans" panose="020B0503050000020004" pitchFamily="34" charset="0"/>
              </a:rPr>
              <a:t>Motivation de déroger à la décision prise par le représentant du patient</a:t>
            </a:r>
          </a:p>
          <a:p>
            <a:pPr marL="1436688" lvl="2" indent="-355600" algn="just">
              <a:buFont typeface="Wingdings" panose="05000000000000000000" pitchFamily="2" charset="2"/>
              <a:buChar char="§"/>
            </a:pPr>
            <a:endParaRPr lang="fr-FR" sz="1600" u="sng" dirty="0">
              <a:solidFill>
                <a:srgbClr val="333333"/>
              </a:solidFill>
              <a:latin typeface="Fira Sans" panose="020B0503050000020004" pitchFamily="34" charset="0"/>
            </a:endParaRPr>
          </a:p>
          <a:p>
            <a:pPr lvl="1" algn="just">
              <a:buClr>
                <a:schemeClr val="accent4">
                  <a:lumMod val="50000"/>
                </a:schemeClr>
              </a:buClr>
              <a:buFont typeface="Wingdings" panose="05000000000000000000" pitchFamily="2" charset="2"/>
              <a:buChar char="q"/>
            </a:pPr>
            <a:r>
              <a:rPr lang="fr-BE" b="1" dirty="0"/>
              <a:t>Précisions sur les informations peuvent être apportées par le Roi</a:t>
            </a:r>
          </a:p>
          <a:p>
            <a:pPr marL="1163638" lvl="1" indent="-450850"/>
            <a:endParaRPr lang="fr-BE" sz="1800" b="0" i="0" dirty="0">
              <a:solidFill>
                <a:srgbClr val="333333"/>
              </a:solidFill>
              <a:effectLst/>
              <a:latin typeface="Fira Sans" panose="020B0503050000020004" pitchFamily="34" charset="0"/>
            </a:endParaRPr>
          </a:p>
          <a:p>
            <a:pPr marL="1163638" lvl="1" indent="-450850"/>
            <a:endParaRPr lang="fr-FR" dirty="0"/>
          </a:p>
          <a:p>
            <a:pPr lvl="2"/>
            <a:endParaRPr lang="fr-FR" dirty="0"/>
          </a:p>
          <a:p>
            <a:endParaRPr lang="fr-BE" dirty="0"/>
          </a:p>
          <a:p>
            <a:pPr lvl="1"/>
            <a:endParaRPr lang="fr-BE" dirty="0"/>
          </a:p>
        </p:txBody>
      </p:sp>
    </p:spTree>
    <p:extLst>
      <p:ext uri="{BB962C8B-B14F-4D97-AF65-F5344CB8AC3E}">
        <p14:creationId xmlns:p14="http://schemas.microsoft.com/office/powerpoint/2010/main" val="4294652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1F4C78-077E-644B-8344-8804519FCF21}"/>
              </a:ext>
            </a:extLst>
          </p:cNvPr>
          <p:cNvSpPr>
            <a:spLocks noGrp="1"/>
          </p:cNvSpPr>
          <p:nvPr>
            <p:ph type="title"/>
          </p:nvPr>
        </p:nvSpPr>
        <p:spPr/>
        <p:txBody>
          <a:bodyPr/>
          <a:lstStyle/>
          <a:p>
            <a:pPr marL="355600" indent="-355600"/>
            <a:r>
              <a:rPr lang="fr-FR" dirty="0"/>
              <a:t>4. Obligation de tenir un dossier patient sous format électronique</a:t>
            </a:r>
            <a:endParaRPr lang="fr-BE" dirty="0"/>
          </a:p>
        </p:txBody>
      </p:sp>
      <p:sp>
        <p:nvSpPr>
          <p:cNvPr id="3" name="Espace réservé du numéro de diapositive 2">
            <a:extLst>
              <a:ext uri="{FF2B5EF4-FFF2-40B4-BE49-F238E27FC236}">
                <a16:creationId xmlns:a16="http://schemas.microsoft.com/office/drawing/2014/main" id="{06A107C3-8B11-940A-00D3-05CED0705B85}"/>
              </a:ext>
            </a:extLst>
          </p:cNvPr>
          <p:cNvSpPr>
            <a:spLocks noGrp="1"/>
          </p:cNvSpPr>
          <p:nvPr>
            <p:ph type="sldNum" sz="quarter" idx="10"/>
          </p:nvPr>
        </p:nvSpPr>
        <p:spPr/>
        <p:txBody>
          <a:bodyPr/>
          <a:lstStyle/>
          <a:p>
            <a:fld id="{DDD2A080-DA64-4F5C-9131-47EB793B4410}" type="slidenum">
              <a:rPr lang="en-GB" smtClean="0">
                <a:solidFill>
                  <a:srgbClr val="333333"/>
                </a:solidFill>
              </a:rPr>
              <a:pPr/>
              <a:t>11</a:t>
            </a:fld>
            <a:endParaRPr lang="en-GB" dirty="0">
              <a:solidFill>
                <a:srgbClr val="333333"/>
              </a:solidFill>
            </a:endParaRPr>
          </a:p>
        </p:txBody>
      </p:sp>
      <p:sp>
        <p:nvSpPr>
          <p:cNvPr id="4" name="Espace réservé du texte 3">
            <a:extLst>
              <a:ext uri="{FF2B5EF4-FFF2-40B4-BE49-F238E27FC236}">
                <a16:creationId xmlns:a16="http://schemas.microsoft.com/office/drawing/2014/main" id="{ED561352-0D41-008E-E55F-2498334802AA}"/>
              </a:ext>
            </a:extLst>
          </p:cNvPr>
          <p:cNvSpPr>
            <a:spLocks noGrp="1"/>
          </p:cNvSpPr>
          <p:nvPr>
            <p:ph type="body" sz="quarter" idx="11"/>
          </p:nvPr>
        </p:nvSpPr>
        <p:spPr>
          <a:xfrm>
            <a:off x="845575" y="1461612"/>
            <a:ext cx="10489175" cy="4927600"/>
          </a:xfrm>
        </p:spPr>
        <p:txBody>
          <a:bodyPr/>
          <a:lstStyle/>
          <a:p>
            <a:pPr algn="just"/>
            <a:r>
              <a:rPr lang="fr-FR" dirty="0"/>
              <a:t>Le dossier patient est tenu sous format électronique</a:t>
            </a:r>
          </a:p>
          <a:p>
            <a:pPr marL="0" indent="0" algn="just">
              <a:buNone/>
            </a:pPr>
            <a:r>
              <a:rPr lang="fr-FR" dirty="0"/>
              <a:t>	</a:t>
            </a:r>
            <a:endParaRPr lang="fr-FR" b="0" dirty="0"/>
          </a:p>
          <a:p>
            <a:pPr algn="just"/>
            <a:r>
              <a:rPr lang="fr-FR" dirty="0"/>
              <a:t>Délai de conservation du dossier:</a:t>
            </a:r>
          </a:p>
          <a:p>
            <a:pPr lvl="1" indent="369888" algn="just"/>
            <a:endParaRPr lang="fr-FR" b="0" dirty="0"/>
          </a:p>
          <a:p>
            <a:pPr lvl="1" indent="369888" algn="just">
              <a:buClr>
                <a:schemeClr val="accent4">
                  <a:lumMod val="50000"/>
                </a:schemeClr>
              </a:buClr>
              <a:tabLst>
                <a:tab pos="2695575" algn="l"/>
              </a:tabLst>
            </a:pPr>
            <a:r>
              <a:rPr lang="fr-FR" u="sng" dirty="0"/>
              <a:t>Loi qualité</a:t>
            </a:r>
            <a:r>
              <a:rPr lang="fr-FR" dirty="0"/>
              <a:t> : Minimum 30 ans et maximum 50 ans après le dernier contact avec le 	patient</a:t>
            </a:r>
          </a:p>
          <a:p>
            <a:pPr lvl="1" indent="369888" algn="just">
              <a:buClr>
                <a:schemeClr val="accent4">
                  <a:lumMod val="50000"/>
                </a:schemeClr>
              </a:buClr>
              <a:tabLst>
                <a:tab pos="2695575" algn="l"/>
              </a:tabLst>
            </a:pPr>
            <a:r>
              <a:rPr lang="fr-FR" u="sng" dirty="0"/>
              <a:t>A.R. du 3 mai 1999 « dossier hospitalier » </a:t>
            </a:r>
            <a:r>
              <a:rPr lang="fr-FR" dirty="0"/>
              <a:t>: minimum 30 ans</a:t>
            </a:r>
          </a:p>
          <a:p>
            <a:pPr lvl="1" indent="369888" algn="just">
              <a:buClr>
                <a:schemeClr val="accent4">
                  <a:lumMod val="50000"/>
                </a:schemeClr>
              </a:buClr>
              <a:tabLst>
                <a:tab pos="2695575" algn="l"/>
              </a:tabLst>
            </a:pPr>
            <a:r>
              <a:rPr lang="fr-FR" u="sng" dirty="0"/>
              <a:t>Code de déontologie médicale</a:t>
            </a:r>
            <a:r>
              <a:rPr lang="fr-FR" dirty="0"/>
              <a:t>: 30 ans après le dernier contact avec le patient</a:t>
            </a:r>
          </a:p>
          <a:p>
            <a:pPr marL="1081088" lvl="1" indent="0" algn="just">
              <a:buNone/>
              <a:tabLst>
                <a:tab pos="2695575" algn="l"/>
              </a:tabLst>
            </a:pPr>
            <a:endParaRPr lang="fr-FR" dirty="0"/>
          </a:p>
          <a:p>
            <a:pPr lvl="1" algn="just">
              <a:buClr>
                <a:schemeClr val="accent4">
                  <a:lumMod val="50000"/>
                </a:schemeClr>
              </a:buClr>
              <a:buFont typeface="Wingdings" panose="05000000000000000000" pitchFamily="2" charset="2"/>
              <a:buChar char="q"/>
              <a:tabLst>
                <a:tab pos="2695575" algn="l"/>
              </a:tabLst>
            </a:pPr>
            <a:r>
              <a:rPr lang="fr-FR" b="1" dirty="0"/>
              <a:t>Principe applicable si le médecin cesse sa pratique </a:t>
            </a:r>
          </a:p>
          <a:p>
            <a:pPr indent="369888">
              <a:buFont typeface="Wingdings" panose="05000000000000000000" pitchFamily="2" charset="2"/>
              <a:buChar char="ü"/>
            </a:pPr>
            <a:endParaRPr lang="fr-FR" b="0" dirty="0"/>
          </a:p>
          <a:p>
            <a:pPr indent="0">
              <a:buNone/>
            </a:pPr>
            <a:endParaRPr lang="fr-FR" b="0" dirty="0"/>
          </a:p>
          <a:p>
            <a:pPr marL="0" indent="0">
              <a:buNone/>
            </a:pPr>
            <a:endParaRPr lang="fr-FR" dirty="0"/>
          </a:p>
          <a:p>
            <a:pPr marL="0" indent="0">
              <a:buNone/>
            </a:pPr>
            <a:endParaRPr lang="fr-BE" dirty="0"/>
          </a:p>
        </p:txBody>
      </p:sp>
      <p:pic>
        <p:nvPicPr>
          <p:cNvPr id="1026" name="Picture 2">
            <a:extLst>
              <a:ext uri="{FF2B5EF4-FFF2-40B4-BE49-F238E27FC236}">
                <a16:creationId xmlns:a16="http://schemas.microsoft.com/office/drawing/2014/main" id="{1A19E83E-32CE-99AC-8C41-7022552A596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8908" y="3925412"/>
            <a:ext cx="3223983" cy="2196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3087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1F4C78-077E-644B-8344-8804519FCF21}"/>
              </a:ext>
            </a:extLst>
          </p:cNvPr>
          <p:cNvSpPr>
            <a:spLocks noGrp="1"/>
          </p:cNvSpPr>
          <p:nvPr>
            <p:ph type="title"/>
          </p:nvPr>
        </p:nvSpPr>
        <p:spPr/>
        <p:txBody>
          <a:bodyPr/>
          <a:lstStyle/>
          <a:p>
            <a:pPr marL="355600" indent="-355600"/>
            <a:r>
              <a:rPr lang="fr-FR" dirty="0"/>
              <a:t>4. Obligation de conserver le dossier patient en lieu sûr</a:t>
            </a:r>
            <a:endParaRPr lang="fr-BE" dirty="0"/>
          </a:p>
        </p:txBody>
      </p:sp>
      <p:sp>
        <p:nvSpPr>
          <p:cNvPr id="3" name="Espace réservé du numéro de diapositive 2">
            <a:extLst>
              <a:ext uri="{FF2B5EF4-FFF2-40B4-BE49-F238E27FC236}">
                <a16:creationId xmlns:a16="http://schemas.microsoft.com/office/drawing/2014/main" id="{06A107C3-8B11-940A-00D3-05CED0705B85}"/>
              </a:ext>
            </a:extLst>
          </p:cNvPr>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DD2A080-DA64-4F5C-9131-47EB793B4410}" type="slidenum">
              <a:rPr kumimoji="0" lang="en-GB" sz="1000" b="1" i="0" u="none" strike="noStrike" kern="1200" cap="none" spc="0" normalizeH="0" baseline="0" noProof="0" smtClean="0">
                <a:ln>
                  <a:noFill/>
                </a:ln>
                <a:solidFill>
                  <a:srgbClr val="333333"/>
                </a:solidFill>
                <a:effectLst/>
                <a:uLnTx/>
                <a:uFillTx/>
                <a:latin typeface="ING Me"/>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GB" sz="1000" b="1" i="0" u="none" strike="noStrike" kern="1200" cap="none" spc="0" normalizeH="0" baseline="0" noProof="0" dirty="0">
              <a:ln>
                <a:noFill/>
              </a:ln>
              <a:solidFill>
                <a:srgbClr val="333333"/>
              </a:solidFill>
              <a:effectLst/>
              <a:uLnTx/>
              <a:uFillTx/>
              <a:latin typeface="ING Me"/>
              <a:ea typeface="+mn-ea"/>
              <a:cs typeface="+mn-cs"/>
            </a:endParaRPr>
          </a:p>
        </p:txBody>
      </p:sp>
      <p:sp>
        <p:nvSpPr>
          <p:cNvPr id="4" name="Espace réservé du texte 3">
            <a:extLst>
              <a:ext uri="{FF2B5EF4-FFF2-40B4-BE49-F238E27FC236}">
                <a16:creationId xmlns:a16="http://schemas.microsoft.com/office/drawing/2014/main" id="{ED561352-0D41-008E-E55F-2498334802AA}"/>
              </a:ext>
            </a:extLst>
          </p:cNvPr>
          <p:cNvSpPr>
            <a:spLocks noGrp="1"/>
          </p:cNvSpPr>
          <p:nvPr>
            <p:ph type="body" sz="quarter" idx="11"/>
          </p:nvPr>
        </p:nvSpPr>
        <p:spPr>
          <a:xfrm>
            <a:off x="845575" y="1461612"/>
            <a:ext cx="10489175" cy="4927600"/>
          </a:xfrm>
        </p:spPr>
        <p:txBody>
          <a:bodyPr/>
          <a:lstStyle/>
          <a:p>
            <a:r>
              <a:rPr lang="fr-FR" dirty="0"/>
              <a:t>Obligation de conservation en lieu sûr</a:t>
            </a:r>
          </a:p>
          <a:p>
            <a:pPr marL="0" indent="0">
              <a:buNone/>
            </a:pPr>
            <a:endParaRPr lang="fr-FR" b="0" dirty="0"/>
          </a:p>
          <a:p>
            <a:pPr marL="1081088" lvl="1" indent="-368300" algn="just"/>
            <a:r>
              <a:rPr lang="fr-BE" dirty="0"/>
              <a:t>Le législateur a déterminé les règles en matière de consultation et d’obtention de copie du dossier patient</a:t>
            </a:r>
          </a:p>
          <a:p>
            <a:pPr marL="712788" lvl="1" indent="0" algn="just">
              <a:buNone/>
            </a:pPr>
            <a:endParaRPr lang="fr-BE" dirty="0"/>
          </a:p>
          <a:p>
            <a:pPr marL="1081088" lvl="1" indent="-368300" algn="just"/>
            <a:r>
              <a:rPr lang="fr-BE" dirty="0"/>
              <a:t>Le dossier patient doit être conservé </a:t>
            </a:r>
            <a:r>
              <a:rPr lang="fr-BE" b="1" u="sng" dirty="0">
                <a:solidFill>
                  <a:schemeClr val="accent3"/>
                </a:solidFill>
              </a:rPr>
              <a:t>en lieu sûr</a:t>
            </a:r>
          </a:p>
          <a:p>
            <a:pPr marL="712788" lvl="1" indent="0" algn="just">
              <a:buNone/>
            </a:pPr>
            <a:endParaRPr lang="fr-BE" dirty="0"/>
          </a:p>
          <a:p>
            <a:pPr marL="1081088" lvl="1" indent="-368300" algn="just"/>
            <a:r>
              <a:rPr lang="fr-BE" dirty="0"/>
              <a:t>Pour le dossier hospitalier: conservation par l’hôpital sous la responsabilité du directeur médical</a:t>
            </a:r>
          </a:p>
        </p:txBody>
      </p:sp>
    </p:spTree>
    <p:extLst>
      <p:ext uri="{BB962C8B-B14F-4D97-AF65-F5344CB8AC3E}">
        <p14:creationId xmlns:p14="http://schemas.microsoft.com/office/powerpoint/2010/main" val="317899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2AF269-44AF-5263-9605-B2E942B71999}"/>
              </a:ext>
            </a:extLst>
          </p:cNvPr>
          <p:cNvSpPr>
            <a:spLocks noGrp="1"/>
          </p:cNvSpPr>
          <p:nvPr>
            <p:ph type="title"/>
          </p:nvPr>
        </p:nvSpPr>
        <p:spPr/>
        <p:txBody>
          <a:bodyPr/>
          <a:lstStyle/>
          <a:p>
            <a:pPr marL="355600" indent="-355600"/>
            <a:r>
              <a:rPr lang="fr-FR" dirty="0"/>
              <a:t>5. Le dossier médical global</a:t>
            </a:r>
            <a:br>
              <a:rPr lang="fr-FR" dirty="0"/>
            </a:br>
            <a:r>
              <a:rPr lang="fr-FR" b="0" dirty="0"/>
              <a:t>5.1. Quelques considérations générales</a:t>
            </a:r>
            <a:endParaRPr lang="fr-BE" b="0" dirty="0"/>
          </a:p>
        </p:txBody>
      </p:sp>
      <p:sp>
        <p:nvSpPr>
          <p:cNvPr id="3" name="Espace réservé du numéro de diapositive 2">
            <a:extLst>
              <a:ext uri="{FF2B5EF4-FFF2-40B4-BE49-F238E27FC236}">
                <a16:creationId xmlns:a16="http://schemas.microsoft.com/office/drawing/2014/main" id="{A05717AB-4C27-06F7-6CB7-CF1E5CFEB433}"/>
              </a:ext>
            </a:extLst>
          </p:cNvPr>
          <p:cNvSpPr>
            <a:spLocks noGrp="1"/>
          </p:cNvSpPr>
          <p:nvPr>
            <p:ph type="sldNum" sz="quarter" idx="10"/>
          </p:nvPr>
        </p:nvSpPr>
        <p:spPr/>
        <p:txBody>
          <a:bodyPr/>
          <a:lstStyle/>
          <a:p>
            <a:fld id="{DDD2A080-DA64-4F5C-9131-47EB793B4410}" type="slidenum">
              <a:rPr lang="en-GB" smtClean="0">
                <a:solidFill>
                  <a:srgbClr val="333333"/>
                </a:solidFill>
              </a:rPr>
              <a:pPr/>
              <a:t>13</a:t>
            </a:fld>
            <a:endParaRPr lang="en-GB" dirty="0">
              <a:solidFill>
                <a:srgbClr val="333333"/>
              </a:solidFill>
            </a:endParaRPr>
          </a:p>
        </p:txBody>
      </p:sp>
      <p:sp>
        <p:nvSpPr>
          <p:cNvPr id="4" name="Espace réservé du texte 3">
            <a:extLst>
              <a:ext uri="{FF2B5EF4-FFF2-40B4-BE49-F238E27FC236}">
                <a16:creationId xmlns:a16="http://schemas.microsoft.com/office/drawing/2014/main" id="{BEB16DBB-F957-D416-ED07-D81315B54E68}"/>
              </a:ext>
            </a:extLst>
          </p:cNvPr>
          <p:cNvSpPr>
            <a:spLocks noGrp="1"/>
          </p:cNvSpPr>
          <p:nvPr>
            <p:ph type="body" sz="quarter" idx="11"/>
          </p:nvPr>
        </p:nvSpPr>
        <p:spPr/>
        <p:txBody>
          <a:bodyPr/>
          <a:lstStyle/>
          <a:p>
            <a:pPr algn="just"/>
            <a:r>
              <a:rPr lang="fr-FR" dirty="0"/>
              <a:t>Motifs de la création du dossier médical global</a:t>
            </a:r>
          </a:p>
          <a:p>
            <a:pPr marL="0" indent="0" algn="just">
              <a:buNone/>
            </a:pPr>
            <a:endParaRPr lang="fr-FR" dirty="0"/>
          </a:p>
          <a:p>
            <a:pPr marL="1081088" lvl="1" indent="-368300" algn="just"/>
            <a:r>
              <a:rPr lang="fr-FR" dirty="0"/>
              <a:t>Optimaliser la qualité des soins dispensés</a:t>
            </a:r>
          </a:p>
          <a:p>
            <a:pPr marL="1081088" lvl="1" indent="-368300" algn="just"/>
            <a:r>
              <a:rPr lang="fr-FR" dirty="0"/>
              <a:t>Éviter les doubles emplois en ce qui concerne les actes</a:t>
            </a:r>
          </a:p>
          <a:p>
            <a:pPr lvl="1" algn="just"/>
            <a:endParaRPr lang="fr-FR" dirty="0"/>
          </a:p>
          <a:p>
            <a:pPr lvl="1" algn="just">
              <a:buClr>
                <a:schemeClr val="accent4">
                  <a:lumMod val="50000"/>
                </a:schemeClr>
              </a:buClr>
              <a:buFont typeface="Wingdings" panose="05000000000000000000" pitchFamily="2" charset="2"/>
              <a:buChar char="q"/>
            </a:pPr>
            <a:r>
              <a:rPr lang="fr-FR" b="1" dirty="0"/>
              <a:t>Un DMG par patient qui est géré par un médecin généraliste – validité de  2 années calendrier qui suit l’année d’ouverture</a:t>
            </a:r>
          </a:p>
          <a:p>
            <a:pPr lvl="1" algn="just">
              <a:buClr>
                <a:schemeClr val="accent4">
                  <a:lumMod val="50000"/>
                </a:schemeClr>
              </a:buClr>
              <a:buFont typeface="Wingdings" panose="05000000000000000000" pitchFamily="2" charset="2"/>
              <a:buChar char="q"/>
            </a:pPr>
            <a:endParaRPr lang="fr-FR" b="1" dirty="0"/>
          </a:p>
          <a:p>
            <a:pPr lvl="1" algn="just">
              <a:buClr>
                <a:schemeClr val="accent4">
                  <a:lumMod val="50000"/>
                </a:schemeClr>
              </a:buClr>
              <a:buFont typeface="Wingdings" panose="05000000000000000000" pitchFamily="2" charset="2"/>
              <a:buChar char="q"/>
            </a:pPr>
            <a:r>
              <a:rPr lang="fr-FR" b="1" dirty="0"/>
              <a:t>Le patient a le libre choix de son prestataire de soins et donc de son médecin-généraliste </a:t>
            </a:r>
          </a:p>
          <a:p>
            <a:pPr marL="0" lvl="1" indent="0" algn="just">
              <a:buClr>
                <a:schemeClr val="accent4">
                  <a:lumMod val="50000"/>
                </a:schemeClr>
              </a:buClr>
              <a:buNone/>
            </a:pPr>
            <a:endParaRPr lang="fr-FR" b="1" dirty="0"/>
          </a:p>
          <a:p>
            <a:pPr marL="1081088" lvl="1" indent="-368300" algn="just"/>
            <a:r>
              <a:rPr lang="fr-FR" dirty="0"/>
              <a:t>Pour ouvrir un DMG: accord du patient </a:t>
            </a:r>
            <a:r>
              <a:rPr lang="fr-FR" b="1" u="sng" dirty="0"/>
              <a:t>ET</a:t>
            </a:r>
            <a:r>
              <a:rPr lang="fr-FR" dirty="0"/>
              <a:t> création d’un lien thérapeutique enregistré (</a:t>
            </a:r>
            <a:r>
              <a:rPr lang="fr-FR" dirty="0" err="1"/>
              <a:t>Ehealth</a:t>
            </a:r>
            <a:r>
              <a:rPr lang="fr-FR" dirty="0"/>
              <a:t> – carte d’identité)</a:t>
            </a:r>
          </a:p>
          <a:p>
            <a:pPr marL="1081088" lvl="1" indent="-368300" algn="just"/>
            <a:endParaRPr lang="fr-FR" dirty="0"/>
          </a:p>
          <a:p>
            <a:pPr marL="1081088" lvl="1" indent="-368300" algn="just"/>
            <a:r>
              <a:rPr lang="fr-FR" dirty="0"/>
              <a:t>possibilité à tout moment de faire choix d’un autre médecin généraliste</a:t>
            </a:r>
          </a:p>
          <a:p>
            <a:pPr marL="1436688" lvl="2" indent="-355600" algn="just">
              <a:buFont typeface="Wingdings" panose="05000000000000000000" pitchFamily="2" charset="2"/>
              <a:buChar char="§"/>
            </a:pPr>
            <a:r>
              <a:rPr lang="fr-FR" dirty="0"/>
              <a:t>Aucune justification ne doit être donnée par le patient</a:t>
            </a:r>
          </a:p>
          <a:p>
            <a:pPr marL="1436688" lvl="2" indent="-355600" algn="just">
              <a:buFont typeface="Wingdings" panose="05000000000000000000" pitchFamily="2" charset="2"/>
              <a:buChar char="§"/>
            </a:pPr>
            <a:r>
              <a:rPr lang="fr-FR" dirty="0"/>
              <a:t>Obligation de transmettre toutes les informations d’ordre médical ou pharmaceutique</a:t>
            </a:r>
          </a:p>
          <a:p>
            <a:pPr marL="0" lvl="1" indent="0" algn="just">
              <a:buClr>
                <a:schemeClr val="accent4">
                  <a:lumMod val="50000"/>
                </a:schemeClr>
              </a:buClr>
              <a:buNone/>
            </a:pPr>
            <a:endParaRPr lang="fr-FR" b="1" dirty="0"/>
          </a:p>
          <a:p>
            <a:pPr marL="0" lvl="1" indent="0" algn="just">
              <a:buNone/>
            </a:pPr>
            <a:endParaRPr lang="fr-FR" dirty="0"/>
          </a:p>
          <a:p>
            <a:pPr marL="712788" lvl="1" indent="0" algn="just">
              <a:buNone/>
            </a:pPr>
            <a:endParaRPr lang="fr-FR" dirty="0"/>
          </a:p>
          <a:p>
            <a:pPr algn="just"/>
            <a:endParaRPr lang="fr-FR" dirty="0"/>
          </a:p>
        </p:txBody>
      </p:sp>
    </p:spTree>
    <p:extLst>
      <p:ext uri="{BB962C8B-B14F-4D97-AF65-F5344CB8AC3E}">
        <p14:creationId xmlns:p14="http://schemas.microsoft.com/office/powerpoint/2010/main" val="1303743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2AF269-44AF-5263-9605-B2E942B71999}"/>
              </a:ext>
            </a:extLst>
          </p:cNvPr>
          <p:cNvSpPr>
            <a:spLocks noGrp="1"/>
          </p:cNvSpPr>
          <p:nvPr>
            <p:ph type="title"/>
          </p:nvPr>
        </p:nvSpPr>
        <p:spPr/>
        <p:txBody>
          <a:bodyPr/>
          <a:lstStyle/>
          <a:p>
            <a:pPr marL="355600" indent="-355600"/>
            <a:r>
              <a:rPr lang="fr-FR" dirty="0"/>
              <a:t>5. Le dossier médical global</a:t>
            </a:r>
            <a:br>
              <a:rPr lang="fr-FR" dirty="0"/>
            </a:br>
            <a:r>
              <a:rPr lang="fr-FR" b="0" dirty="0"/>
              <a:t>5.2. Les honoraires dus au médecin-généraliste</a:t>
            </a:r>
            <a:endParaRPr lang="fr-BE" b="0" dirty="0"/>
          </a:p>
        </p:txBody>
      </p:sp>
      <p:sp>
        <p:nvSpPr>
          <p:cNvPr id="3" name="Espace réservé du numéro de diapositive 2">
            <a:extLst>
              <a:ext uri="{FF2B5EF4-FFF2-40B4-BE49-F238E27FC236}">
                <a16:creationId xmlns:a16="http://schemas.microsoft.com/office/drawing/2014/main" id="{A05717AB-4C27-06F7-6CB7-CF1E5CFEB433}"/>
              </a:ext>
            </a:extLst>
          </p:cNvPr>
          <p:cNvSpPr>
            <a:spLocks noGrp="1"/>
          </p:cNvSpPr>
          <p:nvPr>
            <p:ph type="sldNum" sz="quarter" idx="10"/>
          </p:nvPr>
        </p:nvSpPr>
        <p:spPr/>
        <p:txBody>
          <a:bodyPr/>
          <a:lstStyle/>
          <a:p>
            <a:fld id="{DDD2A080-DA64-4F5C-9131-47EB793B4410}" type="slidenum">
              <a:rPr lang="en-GB" smtClean="0">
                <a:solidFill>
                  <a:srgbClr val="333333"/>
                </a:solidFill>
              </a:rPr>
              <a:pPr/>
              <a:t>14</a:t>
            </a:fld>
            <a:endParaRPr lang="en-GB" dirty="0">
              <a:solidFill>
                <a:srgbClr val="333333"/>
              </a:solidFill>
            </a:endParaRPr>
          </a:p>
        </p:txBody>
      </p:sp>
      <p:sp>
        <p:nvSpPr>
          <p:cNvPr id="4" name="Espace réservé du texte 3">
            <a:extLst>
              <a:ext uri="{FF2B5EF4-FFF2-40B4-BE49-F238E27FC236}">
                <a16:creationId xmlns:a16="http://schemas.microsoft.com/office/drawing/2014/main" id="{BEB16DBB-F957-D416-ED07-D81315B54E68}"/>
              </a:ext>
            </a:extLst>
          </p:cNvPr>
          <p:cNvSpPr>
            <a:spLocks noGrp="1"/>
          </p:cNvSpPr>
          <p:nvPr>
            <p:ph type="body" sz="quarter" idx="11"/>
          </p:nvPr>
        </p:nvSpPr>
        <p:spPr/>
        <p:txBody>
          <a:bodyPr/>
          <a:lstStyle/>
          <a:p>
            <a:pPr lvl="1" algn="just">
              <a:buClr>
                <a:schemeClr val="accent4">
                  <a:lumMod val="50000"/>
                </a:schemeClr>
              </a:buClr>
              <a:buFont typeface="Wingdings" panose="05000000000000000000" pitchFamily="2" charset="2"/>
              <a:buChar char="q"/>
            </a:pPr>
            <a:r>
              <a:rPr lang="fr-FR" b="1" dirty="0"/>
              <a:t>Conditions pour l’obtention d’honoraires pour la gestion du DMG</a:t>
            </a:r>
          </a:p>
          <a:p>
            <a:pPr marL="1081088" lvl="1" indent="-368300" algn="just">
              <a:tabLst>
                <a:tab pos="1081088" algn="l"/>
              </a:tabLst>
            </a:pPr>
            <a:r>
              <a:rPr lang="fr-FR" dirty="0"/>
              <a:t>si utilisation d’un dossier médical informatisé - code de nomenclature 102771</a:t>
            </a:r>
          </a:p>
          <a:p>
            <a:pPr marL="712788" lvl="1" indent="0" algn="just">
              <a:buNone/>
            </a:pPr>
            <a:endParaRPr lang="fr-FR" dirty="0"/>
          </a:p>
          <a:p>
            <a:pPr lvl="1" algn="just">
              <a:buClr>
                <a:schemeClr val="accent4">
                  <a:lumMod val="50000"/>
                </a:schemeClr>
              </a:buClr>
              <a:buFont typeface="Wingdings" panose="05000000000000000000" pitchFamily="2" charset="2"/>
              <a:buChar char="q"/>
            </a:pPr>
            <a:r>
              <a:rPr lang="fr-FR" b="1" dirty="0"/>
              <a:t>Honoraires pour l’année de l’ouverture du DMG</a:t>
            </a:r>
          </a:p>
          <a:p>
            <a:pPr marL="1081088" lvl="1" indent="-368300" algn="just">
              <a:tabLst>
                <a:tab pos="1081088" algn="l"/>
              </a:tabLst>
            </a:pPr>
            <a:r>
              <a:rPr lang="fr-FR" dirty="0"/>
              <a:t>Si patient n’a pas encore de DMG ouvert auprès d’un autre médecin généraliste</a:t>
            </a:r>
          </a:p>
          <a:p>
            <a:pPr marL="1081088" lvl="1" indent="-368300" algn="just">
              <a:tabLst>
                <a:tab pos="1081088" algn="l"/>
              </a:tabLst>
            </a:pPr>
            <a:r>
              <a:rPr lang="fr-FR" dirty="0"/>
              <a:t>Si relation thérapeutique est enregistrée </a:t>
            </a:r>
          </a:p>
          <a:p>
            <a:pPr marL="1081088" lvl="1" indent="-368300" algn="just">
              <a:tabLst>
                <a:tab pos="1081088" algn="l"/>
              </a:tabLst>
            </a:pPr>
            <a:r>
              <a:rPr lang="fr-FR" dirty="0"/>
              <a:t>Si une notification « DMG » est envoyée via </a:t>
            </a:r>
            <a:r>
              <a:rPr lang="fr-FR" dirty="0" err="1"/>
              <a:t>Health</a:t>
            </a:r>
            <a:r>
              <a:rPr lang="fr-FR" dirty="0"/>
              <a:t> ou </a:t>
            </a:r>
            <a:r>
              <a:rPr lang="fr-FR" dirty="0" err="1"/>
              <a:t>MyCarenet</a:t>
            </a:r>
            <a:r>
              <a:rPr lang="fr-FR" dirty="0"/>
              <a:t> à l’organisme assureur dans un délai de 7 jours à compter de la date de consultation ou de la visite </a:t>
            </a:r>
          </a:p>
          <a:p>
            <a:pPr marL="1081088" lvl="1" indent="-368300" algn="just">
              <a:tabLst>
                <a:tab pos="1081088" algn="l"/>
              </a:tabLst>
            </a:pPr>
            <a:r>
              <a:rPr lang="fr-FR" dirty="0"/>
              <a:t>Paiement dans les 30 jours de la notification</a:t>
            </a:r>
          </a:p>
          <a:p>
            <a:pPr marL="1436688" lvl="2" indent="-355600" algn="just">
              <a:buFont typeface="Wingdings" panose="05000000000000000000" pitchFamily="2" charset="2"/>
              <a:buChar char="§"/>
            </a:pPr>
            <a:endParaRPr lang="fr-FR" dirty="0"/>
          </a:p>
          <a:p>
            <a:pPr lvl="1" algn="just">
              <a:buClr>
                <a:schemeClr val="accent4">
                  <a:lumMod val="50000"/>
                </a:schemeClr>
              </a:buClr>
              <a:buFont typeface="Wingdings" panose="05000000000000000000" pitchFamily="2" charset="2"/>
              <a:buChar char="q"/>
            </a:pPr>
            <a:r>
              <a:rPr lang="fr-FR" b="1" dirty="0"/>
              <a:t>Honoraires pour l’année de prolongation du DMG</a:t>
            </a:r>
          </a:p>
          <a:p>
            <a:pPr marL="1081088" lvl="1" indent="-368300" algn="just">
              <a:tabLst>
                <a:tab pos="1081088" algn="l"/>
              </a:tabLst>
            </a:pPr>
            <a:r>
              <a:rPr lang="fr-FR" dirty="0"/>
              <a:t>Nécessité d’une consultation durant une des deux années qui précèdent l’année de prolongation</a:t>
            </a:r>
          </a:p>
          <a:p>
            <a:pPr marL="1081088" lvl="1" indent="-368300" algn="just"/>
            <a:r>
              <a:rPr lang="fr-FR" dirty="0"/>
              <a:t>Le médecin généraliste ne doit pas accomplir de formalité particulière pour percevoir ses honoraires</a:t>
            </a:r>
          </a:p>
          <a:p>
            <a:pPr marL="1081088" lvl="1" indent="-368300" algn="just"/>
            <a:r>
              <a:rPr lang="fr-FR" dirty="0"/>
              <a:t>Paiement en février de l’année de prolongation</a:t>
            </a:r>
          </a:p>
          <a:p>
            <a:pPr marL="712788" lvl="1" indent="0" algn="just">
              <a:buNone/>
            </a:pPr>
            <a:endParaRPr lang="fr-FR" dirty="0"/>
          </a:p>
          <a:p>
            <a:pPr algn="just"/>
            <a:endParaRPr lang="fr-FR" dirty="0"/>
          </a:p>
        </p:txBody>
      </p:sp>
    </p:spTree>
    <p:extLst>
      <p:ext uri="{BB962C8B-B14F-4D97-AF65-F5344CB8AC3E}">
        <p14:creationId xmlns:p14="http://schemas.microsoft.com/office/powerpoint/2010/main" val="714871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2AF269-44AF-5263-9605-B2E942B71999}"/>
              </a:ext>
            </a:extLst>
          </p:cNvPr>
          <p:cNvSpPr>
            <a:spLocks noGrp="1"/>
          </p:cNvSpPr>
          <p:nvPr>
            <p:ph type="title"/>
          </p:nvPr>
        </p:nvSpPr>
        <p:spPr/>
        <p:txBody>
          <a:bodyPr/>
          <a:lstStyle/>
          <a:p>
            <a:pPr marL="355600" indent="-355600"/>
            <a:r>
              <a:rPr lang="fr-FR" dirty="0"/>
              <a:t>5. Le dossier médical global</a:t>
            </a:r>
            <a:br>
              <a:rPr lang="fr-FR" dirty="0"/>
            </a:br>
            <a:r>
              <a:rPr lang="fr-FR" b="0" dirty="0"/>
              <a:t>5.3. Les honoraires si changement de médecin généraliste</a:t>
            </a:r>
            <a:endParaRPr lang="fr-BE" b="0" dirty="0"/>
          </a:p>
        </p:txBody>
      </p:sp>
      <p:sp>
        <p:nvSpPr>
          <p:cNvPr id="3" name="Espace réservé du numéro de diapositive 2">
            <a:extLst>
              <a:ext uri="{FF2B5EF4-FFF2-40B4-BE49-F238E27FC236}">
                <a16:creationId xmlns:a16="http://schemas.microsoft.com/office/drawing/2014/main" id="{A05717AB-4C27-06F7-6CB7-CF1E5CFEB433}"/>
              </a:ext>
            </a:extLst>
          </p:cNvPr>
          <p:cNvSpPr>
            <a:spLocks noGrp="1"/>
          </p:cNvSpPr>
          <p:nvPr>
            <p:ph type="sldNum" sz="quarter" idx="10"/>
          </p:nvPr>
        </p:nvSpPr>
        <p:spPr/>
        <p:txBody>
          <a:bodyPr/>
          <a:lstStyle/>
          <a:p>
            <a:fld id="{DDD2A080-DA64-4F5C-9131-47EB793B4410}" type="slidenum">
              <a:rPr lang="en-GB" smtClean="0">
                <a:solidFill>
                  <a:srgbClr val="333333"/>
                </a:solidFill>
              </a:rPr>
              <a:pPr/>
              <a:t>15</a:t>
            </a:fld>
            <a:endParaRPr lang="en-GB" dirty="0">
              <a:solidFill>
                <a:srgbClr val="333333"/>
              </a:solidFill>
            </a:endParaRPr>
          </a:p>
        </p:txBody>
      </p:sp>
      <p:sp>
        <p:nvSpPr>
          <p:cNvPr id="4" name="Espace réservé du texte 3">
            <a:extLst>
              <a:ext uri="{FF2B5EF4-FFF2-40B4-BE49-F238E27FC236}">
                <a16:creationId xmlns:a16="http://schemas.microsoft.com/office/drawing/2014/main" id="{BEB16DBB-F957-D416-ED07-D81315B54E68}"/>
              </a:ext>
            </a:extLst>
          </p:cNvPr>
          <p:cNvSpPr>
            <a:spLocks noGrp="1"/>
          </p:cNvSpPr>
          <p:nvPr>
            <p:ph type="body" sz="quarter" idx="11"/>
          </p:nvPr>
        </p:nvSpPr>
        <p:spPr/>
        <p:txBody>
          <a:bodyPr/>
          <a:lstStyle/>
          <a:p>
            <a:pPr algn="just"/>
            <a:r>
              <a:rPr lang="fr-FR" dirty="0"/>
              <a:t>Si le patient décide de changer de médecin-généraliste auprès duquel il dispose d’un DMG : règle particulière pour l’octroi des honoraires</a:t>
            </a:r>
          </a:p>
          <a:p>
            <a:pPr marL="0" indent="0" algn="just">
              <a:buNone/>
            </a:pPr>
            <a:endParaRPr lang="fr-FR" dirty="0"/>
          </a:p>
          <a:p>
            <a:pPr marL="1081088" lvl="1" indent="-368300" algn="just">
              <a:tabLst>
                <a:tab pos="1081088" algn="l"/>
              </a:tabLst>
            </a:pPr>
            <a:r>
              <a:rPr lang="fr-FR" dirty="0"/>
              <a:t>Le nouveau médecin consulté doit demander le transfert du DMG au médecin généraliste qui gère le dossier et accomplir les démarches nécessaires</a:t>
            </a:r>
          </a:p>
          <a:p>
            <a:pPr marL="1081088" lvl="1" indent="-368300" algn="just">
              <a:tabLst>
                <a:tab pos="1081088" algn="l"/>
              </a:tabLst>
            </a:pPr>
            <a:endParaRPr lang="fr-FR" dirty="0"/>
          </a:p>
          <a:p>
            <a:pPr marL="1081088" lvl="1" indent="-368300" algn="just">
              <a:tabLst>
                <a:tab pos="1081088" algn="l"/>
              </a:tabLst>
            </a:pPr>
            <a:r>
              <a:rPr lang="fr-FR" dirty="0"/>
              <a:t>Changement dans l’année de l’ouverture: </a:t>
            </a:r>
          </a:p>
          <a:p>
            <a:pPr marL="1271588" lvl="2" indent="-368300" algn="just">
              <a:buFont typeface="Wingdings" panose="05000000000000000000" pitchFamily="2" charset="2"/>
              <a:buChar char="§"/>
              <a:tabLst>
                <a:tab pos="1081088" algn="l"/>
              </a:tabLst>
            </a:pPr>
            <a:r>
              <a:rPr lang="fr-FR" dirty="0"/>
              <a:t>Honoraires pour le 1</a:t>
            </a:r>
            <a:r>
              <a:rPr lang="fr-FR" baseline="30000" dirty="0"/>
              <a:t>er</a:t>
            </a:r>
            <a:r>
              <a:rPr lang="fr-FR" dirty="0"/>
              <a:t> médecin qui a rempli les conditions</a:t>
            </a:r>
          </a:p>
          <a:p>
            <a:pPr marL="1271588" lvl="2" indent="-368300" algn="just">
              <a:buFont typeface="Wingdings" panose="05000000000000000000" pitchFamily="2" charset="2"/>
              <a:buChar char="§"/>
              <a:tabLst>
                <a:tab pos="1081088" algn="l"/>
              </a:tabLst>
            </a:pPr>
            <a:r>
              <a:rPr lang="fr-FR" dirty="0"/>
              <a:t>Patient peut bénéficier d’un remboursement préférentiel</a:t>
            </a:r>
          </a:p>
          <a:p>
            <a:pPr marL="1081088" lvl="1" indent="-368300" algn="just">
              <a:tabLst>
                <a:tab pos="1081088" algn="l"/>
              </a:tabLst>
            </a:pPr>
            <a:endParaRPr lang="fr-FR" dirty="0"/>
          </a:p>
          <a:p>
            <a:pPr marL="1081088" lvl="1" indent="-368300" algn="just">
              <a:tabLst>
                <a:tab pos="1081088" algn="l"/>
              </a:tabLst>
            </a:pPr>
            <a:r>
              <a:rPr lang="fr-FR" dirty="0"/>
              <a:t>Changement durant l’année de prolongation </a:t>
            </a:r>
          </a:p>
          <a:p>
            <a:pPr marL="1271588" lvl="2" indent="-368300" algn="just">
              <a:buFont typeface="Wingdings" panose="05000000000000000000" pitchFamily="2" charset="2"/>
              <a:buChar char="§"/>
              <a:tabLst>
                <a:tab pos="1081088" algn="l"/>
              </a:tabLst>
            </a:pPr>
            <a:r>
              <a:rPr lang="fr-FR" dirty="0"/>
              <a:t>Le premier médecin généraliste a droit aux honoraires – vision au 31 décembre de l’année précédant l’année de prolongation</a:t>
            </a:r>
          </a:p>
          <a:p>
            <a:pPr marL="1271588" lvl="2" indent="-368300" algn="just">
              <a:buFont typeface="Wingdings" panose="05000000000000000000" pitchFamily="2" charset="2"/>
              <a:buChar char="§"/>
              <a:tabLst>
                <a:tab pos="1081088" algn="l"/>
              </a:tabLst>
            </a:pPr>
            <a:r>
              <a:rPr lang="fr-FR" dirty="0"/>
              <a:t>Patient peut bénéficier d’un remboursement préférentiel </a:t>
            </a:r>
          </a:p>
          <a:p>
            <a:pPr marL="1271588" lvl="2" indent="-368300" algn="just">
              <a:tabLst>
                <a:tab pos="1081088" algn="l"/>
              </a:tabLst>
            </a:pPr>
            <a:endParaRPr lang="fr-FR" dirty="0"/>
          </a:p>
          <a:p>
            <a:pPr marL="903288" lvl="2" indent="0" algn="just">
              <a:buNone/>
              <a:tabLst>
                <a:tab pos="1081088" algn="l"/>
              </a:tabLst>
            </a:pPr>
            <a:endParaRPr lang="fr-FR" dirty="0"/>
          </a:p>
        </p:txBody>
      </p:sp>
    </p:spTree>
    <p:extLst>
      <p:ext uri="{BB962C8B-B14F-4D97-AF65-F5344CB8AC3E}">
        <p14:creationId xmlns:p14="http://schemas.microsoft.com/office/powerpoint/2010/main" val="3638358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2AF269-44AF-5263-9605-B2E942B71999}"/>
              </a:ext>
            </a:extLst>
          </p:cNvPr>
          <p:cNvSpPr>
            <a:spLocks noGrp="1"/>
          </p:cNvSpPr>
          <p:nvPr>
            <p:ph type="title"/>
          </p:nvPr>
        </p:nvSpPr>
        <p:spPr/>
        <p:txBody>
          <a:bodyPr/>
          <a:lstStyle/>
          <a:p>
            <a:pPr marL="355600" indent="-355600"/>
            <a:r>
              <a:rPr lang="fr-FR" dirty="0"/>
              <a:t>5. Le dossier médical global</a:t>
            </a:r>
            <a:br>
              <a:rPr lang="fr-FR" dirty="0"/>
            </a:br>
            <a:r>
              <a:rPr lang="fr-FR" b="0" dirty="0"/>
              <a:t>5.4. Les honoraires si changement de médecin généraliste - exemple</a:t>
            </a:r>
            <a:endParaRPr lang="fr-BE" b="0" dirty="0"/>
          </a:p>
        </p:txBody>
      </p:sp>
      <p:sp>
        <p:nvSpPr>
          <p:cNvPr id="3" name="Espace réservé du numéro de diapositive 2">
            <a:extLst>
              <a:ext uri="{FF2B5EF4-FFF2-40B4-BE49-F238E27FC236}">
                <a16:creationId xmlns:a16="http://schemas.microsoft.com/office/drawing/2014/main" id="{A05717AB-4C27-06F7-6CB7-CF1E5CFEB433}"/>
              </a:ext>
            </a:extLst>
          </p:cNvPr>
          <p:cNvSpPr>
            <a:spLocks noGrp="1"/>
          </p:cNvSpPr>
          <p:nvPr>
            <p:ph type="sldNum" sz="quarter" idx="10"/>
          </p:nvPr>
        </p:nvSpPr>
        <p:spPr/>
        <p:txBody>
          <a:bodyPr/>
          <a:lstStyle/>
          <a:p>
            <a:fld id="{DDD2A080-DA64-4F5C-9131-47EB793B4410}" type="slidenum">
              <a:rPr lang="en-GB" smtClean="0">
                <a:solidFill>
                  <a:srgbClr val="333333"/>
                </a:solidFill>
              </a:rPr>
              <a:pPr/>
              <a:t>16</a:t>
            </a:fld>
            <a:endParaRPr lang="en-GB" dirty="0">
              <a:solidFill>
                <a:srgbClr val="333333"/>
              </a:solidFill>
            </a:endParaRPr>
          </a:p>
        </p:txBody>
      </p:sp>
      <p:sp>
        <p:nvSpPr>
          <p:cNvPr id="4" name="Espace réservé du texte 3">
            <a:extLst>
              <a:ext uri="{FF2B5EF4-FFF2-40B4-BE49-F238E27FC236}">
                <a16:creationId xmlns:a16="http://schemas.microsoft.com/office/drawing/2014/main" id="{BEB16DBB-F957-D416-ED07-D81315B54E68}"/>
              </a:ext>
            </a:extLst>
          </p:cNvPr>
          <p:cNvSpPr>
            <a:spLocks noGrp="1"/>
          </p:cNvSpPr>
          <p:nvPr>
            <p:ph type="body" sz="quarter" idx="11"/>
          </p:nvPr>
        </p:nvSpPr>
        <p:spPr/>
        <p:txBody>
          <a:bodyPr/>
          <a:lstStyle/>
          <a:p>
            <a:pPr marL="0" indent="0" algn="just">
              <a:buNone/>
            </a:pPr>
            <a:r>
              <a:rPr lang="fr-FR" dirty="0"/>
              <a:t>Le 6 janvier 2021: Martin consulte le Docteur Jean et demande l’ouverture d’un DMG</a:t>
            </a:r>
          </a:p>
          <a:p>
            <a:pPr marL="712788" lvl="1" indent="0" algn="just">
              <a:buNone/>
              <a:tabLst>
                <a:tab pos="1081088" algn="l"/>
              </a:tabLst>
            </a:pPr>
            <a:endParaRPr lang="fr-FR" dirty="0"/>
          </a:p>
          <a:p>
            <a:pPr marL="1081088" lvl="1" indent="-368300" algn="just">
              <a:tabLst>
                <a:tab pos="1081088" algn="l"/>
              </a:tabLst>
            </a:pPr>
            <a:r>
              <a:rPr lang="fr-FR" dirty="0"/>
              <a:t>1</a:t>
            </a:r>
            <a:r>
              <a:rPr lang="fr-FR" baseline="30000" dirty="0"/>
              <a:t>ère</a:t>
            </a:r>
            <a:r>
              <a:rPr lang="fr-FR" dirty="0"/>
              <a:t> hypothèse: Martin reste chez le Docteur Jean</a:t>
            </a:r>
          </a:p>
          <a:p>
            <a:pPr marL="1081088" lvl="1" indent="-368300" algn="just">
              <a:tabLst>
                <a:tab pos="1081088" algn="l"/>
              </a:tabLst>
            </a:pPr>
            <a:endParaRPr lang="fr-FR" dirty="0"/>
          </a:p>
          <a:p>
            <a:pPr marL="1081088" lvl="1" indent="-368300" algn="just">
              <a:tabLst>
                <a:tab pos="1081088" algn="l"/>
              </a:tabLst>
            </a:pPr>
            <a:r>
              <a:rPr lang="fr-FR" dirty="0"/>
              <a:t>2</a:t>
            </a:r>
            <a:r>
              <a:rPr lang="fr-FR" baseline="30000" dirty="0"/>
              <a:t>ème</a:t>
            </a:r>
            <a:r>
              <a:rPr lang="fr-FR" dirty="0"/>
              <a:t> hypothèse: </a:t>
            </a:r>
          </a:p>
          <a:p>
            <a:pPr marL="1081088" lvl="1" indent="-368300" algn="just">
              <a:tabLst>
                <a:tab pos="1081088" algn="l"/>
              </a:tabLst>
            </a:pPr>
            <a:endParaRPr lang="fr-FR" dirty="0"/>
          </a:p>
          <a:p>
            <a:pPr marL="1271588" lvl="2" indent="-368300" algn="just">
              <a:buFont typeface="Wingdings" panose="05000000000000000000" pitchFamily="2" charset="2"/>
              <a:buChar char="§"/>
              <a:tabLst>
                <a:tab pos="1081088" algn="l"/>
              </a:tabLst>
            </a:pPr>
            <a:r>
              <a:rPr lang="fr-FR" dirty="0"/>
              <a:t>le 15 décembre 2021, Martin consulte le Docteur Thomas et demande de reprendre la gestion du DMG</a:t>
            </a:r>
          </a:p>
          <a:p>
            <a:pPr marL="903288" lvl="2" indent="0" algn="just">
              <a:buNone/>
              <a:tabLst>
                <a:tab pos="1081088" algn="l"/>
              </a:tabLst>
            </a:pPr>
            <a:endParaRPr lang="fr-FR" dirty="0"/>
          </a:p>
          <a:p>
            <a:pPr marL="1271588" lvl="2" indent="-368300" algn="just">
              <a:buFont typeface="Wingdings" panose="05000000000000000000" pitchFamily="2" charset="2"/>
              <a:buChar char="§"/>
              <a:tabLst>
                <a:tab pos="1081088" algn="l"/>
              </a:tabLst>
            </a:pPr>
            <a:r>
              <a:rPr lang="fr-FR" dirty="0"/>
              <a:t>Le 3 février 2022, Martin ne souhaite plus être suivi par le Docteur Thomas et consulte le Docteur Louis. Il lui demande de reprendre la gestion du DMG</a:t>
            </a:r>
          </a:p>
          <a:p>
            <a:pPr marL="1081088" lvl="1" indent="-368300" algn="just">
              <a:tabLst>
                <a:tab pos="1081088" algn="l"/>
              </a:tabLst>
            </a:pPr>
            <a:endParaRPr lang="fr-FR" dirty="0"/>
          </a:p>
          <a:p>
            <a:pPr marL="712788" lvl="1" indent="0" algn="ctr">
              <a:buNone/>
              <a:tabLst>
                <a:tab pos="1081088" algn="l"/>
              </a:tabLst>
            </a:pPr>
            <a:r>
              <a:rPr lang="fr-FR" b="1" dirty="0">
                <a:solidFill>
                  <a:schemeClr val="accent4">
                    <a:lumMod val="50000"/>
                  </a:schemeClr>
                </a:solidFill>
              </a:rPr>
              <a:t>Qui a droit à quels honoraires?</a:t>
            </a:r>
          </a:p>
          <a:p>
            <a:pPr marL="712788" lvl="1" indent="0" algn="ctr">
              <a:buNone/>
              <a:tabLst>
                <a:tab pos="1081088" algn="l"/>
              </a:tabLst>
            </a:pPr>
            <a:r>
              <a:rPr lang="fr-FR" b="1" dirty="0">
                <a:solidFill>
                  <a:schemeClr val="accent4">
                    <a:lumMod val="50000"/>
                  </a:schemeClr>
                </a:solidFill>
              </a:rPr>
              <a:t>A quel remboursement a droit Martin ?</a:t>
            </a:r>
          </a:p>
          <a:p>
            <a:pPr marL="712788" lvl="1" indent="0" algn="just">
              <a:buNone/>
              <a:tabLst>
                <a:tab pos="1081088" algn="l"/>
              </a:tabLst>
            </a:pPr>
            <a:endParaRPr lang="fr-FR" dirty="0"/>
          </a:p>
          <a:p>
            <a:pPr marL="903288" lvl="2" indent="0" algn="just">
              <a:buNone/>
              <a:tabLst>
                <a:tab pos="1081088" algn="l"/>
              </a:tabLst>
            </a:pPr>
            <a:endParaRPr lang="fr-FR" dirty="0"/>
          </a:p>
        </p:txBody>
      </p:sp>
    </p:spTree>
    <p:extLst>
      <p:ext uri="{BB962C8B-B14F-4D97-AF65-F5344CB8AC3E}">
        <p14:creationId xmlns:p14="http://schemas.microsoft.com/office/powerpoint/2010/main" val="2320211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F93CA9-1885-AE9B-AEC5-52572CD4697F}"/>
              </a:ext>
            </a:extLst>
          </p:cNvPr>
          <p:cNvSpPr>
            <a:spLocks noGrp="1"/>
          </p:cNvSpPr>
          <p:nvPr>
            <p:ph type="title"/>
          </p:nvPr>
        </p:nvSpPr>
        <p:spPr/>
        <p:txBody>
          <a:bodyPr/>
          <a:lstStyle/>
          <a:p>
            <a:endParaRPr lang="fr-BE" dirty="0"/>
          </a:p>
        </p:txBody>
      </p:sp>
      <p:sp>
        <p:nvSpPr>
          <p:cNvPr id="3" name="Espace réservé du numéro de diapositive 2">
            <a:extLst>
              <a:ext uri="{FF2B5EF4-FFF2-40B4-BE49-F238E27FC236}">
                <a16:creationId xmlns:a16="http://schemas.microsoft.com/office/drawing/2014/main" id="{93A70117-25A3-1C90-90FF-9AE1C055B886}"/>
              </a:ext>
            </a:extLst>
          </p:cNvPr>
          <p:cNvSpPr>
            <a:spLocks noGrp="1"/>
          </p:cNvSpPr>
          <p:nvPr>
            <p:ph type="sldNum" sz="quarter" idx="10"/>
          </p:nvPr>
        </p:nvSpPr>
        <p:spPr/>
        <p:txBody>
          <a:bodyPr/>
          <a:lstStyle/>
          <a:p>
            <a:fld id="{DDD2A080-DA64-4F5C-9131-47EB793B4410}" type="slidenum">
              <a:rPr lang="en-GB" smtClean="0">
                <a:solidFill>
                  <a:srgbClr val="333333"/>
                </a:solidFill>
              </a:rPr>
              <a:pPr/>
              <a:t>17</a:t>
            </a:fld>
            <a:endParaRPr lang="en-GB" dirty="0">
              <a:solidFill>
                <a:srgbClr val="333333"/>
              </a:solidFill>
            </a:endParaRPr>
          </a:p>
        </p:txBody>
      </p:sp>
      <p:pic>
        <p:nvPicPr>
          <p:cNvPr id="2050" name="Picture 2" descr="La Gazette AC">
            <a:extLst>
              <a:ext uri="{FF2B5EF4-FFF2-40B4-BE49-F238E27FC236}">
                <a16:creationId xmlns:a16="http://schemas.microsoft.com/office/drawing/2014/main" id="{16A43E1B-BDDF-0982-B41B-076122CD6A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912" y="1341292"/>
            <a:ext cx="5995988" cy="4491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5193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BE" dirty="0"/>
              <a:t>PLAN</a:t>
            </a:r>
          </a:p>
        </p:txBody>
      </p:sp>
      <p:sp>
        <p:nvSpPr>
          <p:cNvPr id="4" name="Espace réservé du numéro de diapositive 3"/>
          <p:cNvSpPr>
            <a:spLocks noGrp="1"/>
          </p:cNvSpPr>
          <p:nvPr>
            <p:ph type="sldNum" sz="quarter" idx="10"/>
          </p:nvPr>
        </p:nvSpPr>
        <p:spPr/>
        <p:txBody>
          <a:bodyPr/>
          <a:lstStyle/>
          <a:p>
            <a:fld id="{DDD2A080-DA64-4F5C-9131-47EB793B4410}" type="slidenum">
              <a:rPr lang="en-GB" smtClean="0">
                <a:solidFill>
                  <a:srgbClr val="333333"/>
                </a:solidFill>
              </a:rPr>
              <a:pPr/>
              <a:t>2</a:t>
            </a:fld>
            <a:endParaRPr lang="en-GB" dirty="0">
              <a:solidFill>
                <a:srgbClr val="333333"/>
              </a:solidFill>
            </a:endParaRPr>
          </a:p>
        </p:txBody>
      </p:sp>
      <p:sp>
        <p:nvSpPr>
          <p:cNvPr id="2" name="Espace réservé du contenu 1"/>
          <p:cNvSpPr>
            <a:spLocks noGrp="1"/>
          </p:cNvSpPr>
          <p:nvPr>
            <p:ph type="body" sz="quarter" idx="11"/>
          </p:nvPr>
        </p:nvSpPr>
        <p:spPr/>
        <p:txBody>
          <a:bodyPr/>
          <a:lstStyle/>
          <a:p>
            <a:pPr marL="814388" indent="-457200">
              <a:lnSpc>
                <a:spcPct val="200000"/>
              </a:lnSpc>
              <a:buClr>
                <a:schemeClr val="accent4">
                  <a:lumMod val="50000"/>
                </a:schemeClr>
              </a:buClr>
              <a:buAutoNum type="arabicPeriod"/>
            </a:pPr>
            <a:r>
              <a:rPr lang="fr-FR" b="1" cap="small" dirty="0"/>
              <a:t>L’obligation de tenir un dossier </a:t>
            </a:r>
            <a:r>
              <a:rPr lang="fr-FR" cap="small" dirty="0"/>
              <a:t>patient</a:t>
            </a:r>
            <a:endParaRPr lang="fr-FR" b="1" cap="small" dirty="0"/>
          </a:p>
          <a:p>
            <a:pPr marL="814388" indent="-457200">
              <a:lnSpc>
                <a:spcPct val="200000"/>
              </a:lnSpc>
              <a:buClr>
                <a:schemeClr val="accent4">
                  <a:lumMod val="50000"/>
                </a:schemeClr>
              </a:buClr>
              <a:buAutoNum type="arabicPeriod"/>
            </a:pPr>
            <a:r>
              <a:rPr lang="fr-FR" cap="small" dirty="0"/>
              <a:t>Les objectifs poursuivis par le dossier patient</a:t>
            </a:r>
          </a:p>
          <a:p>
            <a:pPr marL="814388" indent="-457200">
              <a:lnSpc>
                <a:spcPct val="200000"/>
              </a:lnSpc>
              <a:buClr>
                <a:schemeClr val="accent4">
                  <a:lumMod val="50000"/>
                </a:schemeClr>
              </a:buClr>
              <a:buAutoNum type="arabicPeriod"/>
            </a:pPr>
            <a:r>
              <a:rPr lang="fr-FR" b="1" cap="small" dirty="0"/>
              <a:t>Le contenu du dossier </a:t>
            </a:r>
            <a:r>
              <a:rPr lang="fr-FR" cap="small" dirty="0"/>
              <a:t>patient</a:t>
            </a:r>
            <a:r>
              <a:rPr lang="fr-FR" b="1" cap="small" dirty="0"/>
              <a:t> </a:t>
            </a:r>
          </a:p>
          <a:p>
            <a:pPr marL="814388" indent="-457200">
              <a:lnSpc>
                <a:spcPct val="200000"/>
              </a:lnSpc>
              <a:buFont typeface="Wingdings" panose="05000000000000000000" pitchFamily="2" charset="2"/>
              <a:buAutoNum type="arabicPeriod"/>
            </a:pPr>
            <a:r>
              <a:rPr lang="fr-FR" cap="small" dirty="0"/>
              <a:t>Le format du dossier patient, le délai et le lieu de conservation</a:t>
            </a:r>
          </a:p>
          <a:p>
            <a:pPr marL="814388" indent="-457200">
              <a:lnSpc>
                <a:spcPct val="200000"/>
              </a:lnSpc>
              <a:buClr>
                <a:schemeClr val="accent4">
                  <a:lumMod val="50000"/>
                </a:schemeClr>
              </a:buClr>
              <a:buAutoNum type="arabicPeriod"/>
            </a:pPr>
            <a:r>
              <a:rPr lang="fr-FR" b="1" cap="small" dirty="0"/>
              <a:t>Le dossier médical global </a:t>
            </a:r>
          </a:p>
          <a:p>
            <a:pPr marL="814388" indent="-457200">
              <a:buClr>
                <a:schemeClr val="accent4">
                  <a:lumMod val="50000"/>
                </a:schemeClr>
              </a:buClr>
              <a:buAutoNum type="arabicPeriod"/>
            </a:pPr>
            <a:endParaRPr lang="fr-BE" b="1" cap="small" dirty="0"/>
          </a:p>
        </p:txBody>
      </p:sp>
      <p:pic>
        <p:nvPicPr>
          <p:cNvPr id="5" name="Image 4">
            <a:extLst>
              <a:ext uri="{FF2B5EF4-FFF2-40B4-BE49-F238E27FC236}">
                <a16:creationId xmlns:a16="http://schemas.microsoft.com/office/drawing/2014/main" id="{DCCE473C-71D6-4F58-90FE-23122BD9A5E1}"/>
              </a:ext>
            </a:extLst>
          </p:cNvPr>
          <p:cNvPicPr>
            <a:picLocks noChangeAspect="1"/>
          </p:cNvPicPr>
          <p:nvPr/>
        </p:nvPicPr>
        <p:blipFill>
          <a:blip r:embed="rId3"/>
          <a:stretch>
            <a:fillRect/>
          </a:stretch>
        </p:blipFill>
        <p:spPr>
          <a:xfrm>
            <a:off x="8335925" y="3763737"/>
            <a:ext cx="2998825" cy="1828552"/>
          </a:xfrm>
          <a:prstGeom prst="rect">
            <a:avLst/>
          </a:prstGeom>
        </p:spPr>
      </p:pic>
    </p:spTree>
    <p:extLst>
      <p:ext uri="{BB962C8B-B14F-4D97-AF65-F5344CB8AC3E}">
        <p14:creationId xmlns:p14="http://schemas.microsoft.com/office/powerpoint/2010/main" val="2923576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72447B-CA02-943E-334E-47CDE4493BAC}"/>
              </a:ext>
            </a:extLst>
          </p:cNvPr>
          <p:cNvSpPr>
            <a:spLocks noGrp="1"/>
          </p:cNvSpPr>
          <p:nvPr>
            <p:ph type="title"/>
          </p:nvPr>
        </p:nvSpPr>
        <p:spPr/>
        <p:txBody>
          <a:bodyPr/>
          <a:lstStyle/>
          <a:p>
            <a:r>
              <a:rPr lang="fr-FR" dirty="0"/>
              <a:t>1. La tenue d’un dossier patient est obligatoire</a:t>
            </a:r>
            <a:endParaRPr lang="fr-BE" dirty="0"/>
          </a:p>
        </p:txBody>
      </p:sp>
      <p:sp>
        <p:nvSpPr>
          <p:cNvPr id="3" name="Espace réservé du numéro de diapositive 2">
            <a:extLst>
              <a:ext uri="{FF2B5EF4-FFF2-40B4-BE49-F238E27FC236}">
                <a16:creationId xmlns:a16="http://schemas.microsoft.com/office/drawing/2014/main" id="{E5D24AEB-C682-A0DB-3C5D-B3173E2839E8}"/>
              </a:ext>
            </a:extLst>
          </p:cNvPr>
          <p:cNvSpPr>
            <a:spLocks noGrp="1"/>
          </p:cNvSpPr>
          <p:nvPr>
            <p:ph type="sldNum" sz="quarter" idx="10"/>
          </p:nvPr>
        </p:nvSpPr>
        <p:spPr/>
        <p:txBody>
          <a:bodyPr/>
          <a:lstStyle/>
          <a:p>
            <a:fld id="{DDD2A080-DA64-4F5C-9131-47EB793B4410}" type="slidenum">
              <a:rPr lang="en-GB" smtClean="0">
                <a:solidFill>
                  <a:srgbClr val="333333"/>
                </a:solidFill>
              </a:rPr>
              <a:pPr/>
              <a:t>3</a:t>
            </a:fld>
            <a:endParaRPr lang="en-GB" dirty="0">
              <a:solidFill>
                <a:srgbClr val="333333"/>
              </a:solidFill>
            </a:endParaRPr>
          </a:p>
        </p:txBody>
      </p:sp>
      <p:sp>
        <p:nvSpPr>
          <p:cNvPr id="4" name="Espace réservé du texte 3">
            <a:extLst>
              <a:ext uri="{FF2B5EF4-FFF2-40B4-BE49-F238E27FC236}">
                <a16:creationId xmlns:a16="http://schemas.microsoft.com/office/drawing/2014/main" id="{8AE9267C-15F0-7FF2-3AFD-B5B5B2885042}"/>
              </a:ext>
            </a:extLst>
          </p:cNvPr>
          <p:cNvSpPr>
            <a:spLocks noGrp="1"/>
          </p:cNvSpPr>
          <p:nvPr>
            <p:ph type="body" sz="quarter" idx="11"/>
          </p:nvPr>
        </p:nvSpPr>
        <p:spPr/>
        <p:txBody>
          <a:bodyPr/>
          <a:lstStyle/>
          <a:p>
            <a:r>
              <a:rPr lang="fr-FR" dirty="0"/>
              <a:t>La loi relative aux droits du patient du 22 </a:t>
            </a:r>
            <a:r>
              <a:rPr lang="fr-FR"/>
              <a:t>août 2002 </a:t>
            </a:r>
            <a:r>
              <a:rPr lang="fr-FR" dirty="0"/>
              <a:t>- Article 9 </a:t>
            </a:r>
          </a:p>
          <a:p>
            <a:pPr marL="358775" indent="0">
              <a:buNone/>
            </a:pPr>
            <a:r>
              <a:rPr lang="fr-FR" sz="1800" b="0" dirty="0"/>
              <a:t>« Le patient a droit, de la part de son praticien professionnel, à un </a:t>
            </a:r>
            <a:r>
              <a:rPr lang="fr-FR" sz="1800" u="sng" dirty="0">
                <a:solidFill>
                  <a:schemeClr val="accent4">
                    <a:lumMod val="50000"/>
                  </a:schemeClr>
                </a:solidFill>
              </a:rPr>
              <a:t>dossier de patient soigneusement tenu à jour et conservé en lieu sûr</a:t>
            </a:r>
            <a:r>
              <a:rPr lang="fr-FR" sz="1800" b="0" dirty="0"/>
              <a:t>. »</a:t>
            </a:r>
          </a:p>
          <a:p>
            <a:pPr marL="0" indent="0">
              <a:buNone/>
            </a:pPr>
            <a:endParaRPr lang="fr-FR" dirty="0"/>
          </a:p>
          <a:p>
            <a:r>
              <a:rPr lang="fr-FR" dirty="0"/>
              <a:t>Code de déontologie médicale – Article 22 </a:t>
            </a:r>
          </a:p>
          <a:p>
            <a:pPr marL="358775" indent="0">
              <a:buNone/>
            </a:pPr>
            <a:r>
              <a:rPr lang="fr-FR" b="0" dirty="0"/>
              <a:t>«</a:t>
            </a:r>
            <a:r>
              <a:rPr lang="fr-FR" sz="1800" dirty="0"/>
              <a:t> </a:t>
            </a:r>
            <a:r>
              <a:rPr lang="fr-FR" sz="1800" u="sng" dirty="0">
                <a:solidFill>
                  <a:schemeClr val="accent4">
                    <a:lumMod val="50000"/>
                  </a:schemeClr>
                </a:solidFill>
              </a:rPr>
              <a:t>Le médecin tient à jour pour chaque patient un dossier</a:t>
            </a:r>
            <a:r>
              <a:rPr lang="fr-FR" sz="1800" dirty="0">
                <a:solidFill>
                  <a:schemeClr val="accent4">
                    <a:lumMod val="50000"/>
                  </a:schemeClr>
                </a:solidFill>
              </a:rPr>
              <a:t> </a:t>
            </a:r>
            <a:r>
              <a:rPr lang="fr-FR" sz="1800" b="0" dirty="0"/>
              <a:t>dont la composition et la conservation répondent aux exigences légales et déontologiques. » </a:t>
            </a:r>
          </a:p>
          <a:p>
            <a:pPr marL="358775" indent="0">
              <a:buNone/>
            </a:pPr>
            <a:endParaRPr lang="fr-FR" sz="1800" b="0" dirty="0"/>
          </a:p>
          <a:p>
            <a:r>
              <a:rPr lang="fr-FR" dirty="0"/>
              <a:t>Loi coordonnée le 10 juillet 2008 sur les hôpitaux et autres établissements de soins  – Articles 20 et 25</a:t>
            </a:r>
            <a:endParaRPr lang="fr-FR" sz="800" dirty="0"/>
          </a:p>
          <a:p>
            <a:pPr marL="358775" indent="0" algn="just">
              <a:buNone/>
            </a:pPr>
            <a:r>
              <a:rPr lang="fr-FR" sz="1800" b="0" dirty="0"/>
              <a:t>« L'activité médicale doit faire l'objet d'une évaluation qualitative (aussi bien interne qu'externe); à cet effet, </a:t>
            </a:r>
            <a:r>
              <a:rPr lang="fr-FR" sz="1800" u="sng" dirty="0">
                <a:solidFill>
                  <a:schemeClr val="accent4">
                    <a:lumMod val="50000"/>
                  </a:schemeClr>
                </a:solidFill>
              </a:rPr>
              <a:t>il faut</a:t>
            </a:r>
            <a:r>
              <a:rPr lang="fr-FR" sz="1800" b="0" dirty="0"/>
              <a:t>, entre autres, </a:t>
            </a:r>
            <a:r>
              <a:rPr lang="fr-FR" sz="1800" u="sng" dirty="0">
                <a:solidFill>
                  <a:schemeClr val="accent4">
                    <a:lumMod val="50000"/>
                  </a:schemeClr>
                </a:solidFill>
              </a:rPr>
              <a:t>tenir à jour pour chaque patient un dossier médical</a:t>
            </a:r>
            <a:r>
              <a:rPr lang="fr-FR" sz="1800" b="0" dirty="0"/>
              <a:t>; ce dossier est conservé par l'hôpital. » </a:t>
            </a:r>
          </a:p>
          <a:p>
            <a:pPr marL="358775" indent="0" algn="just">
              <a:buNone/>
            </a:pPr>
            <a:endParaRPr lang="fr-FR" sz="1800" b="0" dirty="0"/>
          </a:p>
          <a:p>
            <a:pPr algn="just"/>
            <a:r>
              <a:rPr lang="fr-FR" dirty="0"/>
              <a:t>La loi relative à la qualité de la pratique des soins de santé du 22 avril 2019 – Articles 33 et suivants</a:t>
            </a:r>
          </a:p>
          <a:p>
            <a:pPr marL="358775" indent="0" algn="just">
              <a:buNone/>
            </a:pPr>
            <a:endParaRPr lang="fr-FR" sz="1800" b="0" dirty="0"/>
          </a:p>
          <a:p>
            <a:pPr marL="358775" indent="0" algn="just">
              <a:buNone/>
            </a:pPr>
            <a:endParaRPr lang="fr-FR" sz="1800" b="0" dirty="0"/>
          </a:p>
          <a:p>
            <a:pPr marL="358775" indent="0" algn="just">
              <a:buNone/>
            </a:pPr>
            <a:endParaRPr lang="fr-FR" dirty="0"/>
          </a:p>
          <a:p>
            <a:pPr marL="0" indent="0">
              <a:buNone/>
            </a:pPr>
            <a:endParaRPr lang="fr-FR" dirty="0"/>
          </a:p>
          <a:p>
            <a:endParaRPr lang="fr-BE" dirty="0"/>
          </a:p>
        </p:txBody>
      </p:sp>
    </p:spTree>
    <p:extLst>
      <p:ext uri="{BB962C8B-B14F-4D97-AF65-F5344CB8AC3E}">
        <p14:creationId xmlns:p14="http://schemas.microsoft.com/office/powerpoint/2010/main" val="63015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9FE923-C7D0-CAA7-A697-3E4B0277E8CD}"/>
              </a:ext>
            </a:extLst>
          </p:cNvPr>
          <p:cNvSpPr>
            <a:spLocks noGrp="1"/>
          </p:cNvSpPr>
          <p:nvPr>
            <p:ph type="title"/>
          </p:nvPr>
        </p:nvSpPr>
        <p:spPr/>
        <p:txBody>
          <a:bodyPr/>
          <a:lstStyle/>
          <a:p>
            <a:r>
              <a:rPr lang="fr-FR" dirty="0"/>
              <a:t>2. Le dossier patient = un outil au service d’une médecine de qualité</a:t>
            </a:r>
            <a:endParaRPr lang="fr-BE" dirty="0"/>
          </a:p>
        </p:txBody>
      </p:sp>
      <p:sp>
        <p:nvSpPr>
          <p:cNvPr id="3" name="Espace réservé du numéro de diapositive 2">
            <a:extLst>
              <a:ext uri="{FF2B5EF4-FFF2-40B4-BE49-F238E27FC236}">
                <a16:creationId xmlns:a16="http://schemas.microsoft.com/office/drawing/2014/main" id="{8561683F-3465-452B-33B4-11E35DF0E5A8}"/>
              </a:ext>
            </a:extLst>
          </p:cNvPr>
          <p:cNvSpPr>
            <a:spLocks noGrp="1"/>
          </p:cNvSpPr>
          <p:nvPr>
            <p:ph type="sldNum" sz="quarter" idx="10"/>
          </p:nvPr>
        </p:nvSpPr>
        <p:spPr/>
        <p:txBody>
          <a:bodyPr/>
          <a:lstStyle/>
          <a:p>
            <a:fld id="{DDD2A080-DA64-4F5C-9131-47EB793B4410}" type="slidenum">
              <a:rPr lang="en-GB" smtClean="0">
                <a:solidFill>
                  <a:srgbClr val="333333"/>
                </a:solidFill>
              </a:rPr>
              <a:pPr/>
              <a:t>4</a:t>
            </a:fld>
            <a:endParaRPr lang="en-GB" dirty="0">
              <a:solidFill>
                <a:srgbClr val="333333"/>
              </a:solidFill>
            </a:endParaRPr>
          </a:p>
        </p:txBody>
      </p:sp>
      <p:sp>
        <p:nvSpPr>
          <p:cNvPr id="4" name="Espace réservé du texte 3">
            <a:extLst>
              <a:ext uri="{FF2B5EF4-FFF2-40B4-BE49-F238E27FC236}">
                <a16:creationId xmlns:a16="http://schemas.microsoft.com/office/drawing/2014/main" id="{2F9F9BC2-56E8-F29C-AB05-7B69492592E0}"/>
              </a:ext>
            </a:extLst>
          </p:cNvPr>
          <p:cNvSpPr>
            <a:spLocks noGrp="1"/>
          </p:cNvSpPr>
          <p:nvPr>
            <p:ph type="body" sz="quarter" idx="11"/>
          </p:nvPr>
        </p:nvSpPr>
        <p:spPr/>
        <p:txBody>
          <a:bodyPr/>
          <a:lstStyle/>
          <a:p>
            <a:pPr algn="just"/>
            <a:r>
              <a:rPr lang="fr-FR" dirty="0"/>
              <a:t>Le dossier médical est :</a:t>
            </a:r>
          </a:p>
          <a:p>
            <a:pPr marL="0" indent="0" algn="just">
              <a:buNone/>
            </a:pPr>
            <a:endParaRPr lang="fr-FR" dirty="0"/>
          </a:p>
          <a:p>
            <a:pPr lvl="1" indent="555625" algn="just"/>
            <a:r>
              <a:rPr lang="fr-FR" sz="1800" dirty="0"/>
              <a:t>Un outil de travail et un point de référence qualitatif</a:t>
            </a:r>
          </a:p>
          <a:p>
            <a:pPr lvl="1" indent="0" algn="just">
              <a:buNone/>
            </a:pPr>
            <a:endParaRPr lang="fr-FR" sz="1000" dirty="0"/>
          </a:p>
          <a:p>
            <a:pPr marL="898525" lvl="1" indent="0" algn="just">
              <a:buNone/>
            </a:pPr>
            <a:r>
              <a:rPr lang="fr-FR" sz="1600" dirty="0"/>
              <a:t>«</a:t>
            </a:r>
            <a:r>
              <a:rPr lang="fr-FR" sz="1600" i="1" dirty="0"/>
              <a:t> La plupart des médecins peuvent retenir trois problèmes d’un patient; les très bons médecins retiennent cinq points, mais le patient moyen en a onze. </a:t>
            </a:r>
            <a:r>
              <a:rPr lang="fr-FR" sz="1600" dirty="0"/>
              <a:t>» (L. </a:t>
            </a:r>
            <a:r>
              <a:rPr lang="fr-FR" sz="1600" dirty="0" err="1"/>
              <a:t>Weed</a:t>
            </a:r>
            <a:r>
              <a:rPr lang="fr-FR" sz="1600" dirty="0"/>
              <a:t>)</a:t>
            </a:r>
          </a:p>
          <a:p>
            <a:pPr lvl="1" indent="0" algn="just">
              <a:buNone/>
            </a:pPr>
            <a:endParaRPr lang="fr-FR" sz="1600" dirty="0"/>
          </a:p>
          <a:p>
            <a:pPr lvl="1" indent="555625" algn="just"/>
            <a:r>
              <a:rPr lang="fr-FR" sz="1800" dirty="0"/>
              <a:t>Un moyen de communication entre le prestataire de soins et le patient</a:t>
            </a:r>
          </a:p>
          <a:p>
            <a:pPr lvl="1" indent="0" algn="just">
              <a:buNone/>
            </a:pPr>
            <a:endParaRPr lang="fr-FR" dirty="0"/>
          </a:p>
          <a:p>
            <a:pPr lvl="1" indent="555625" algn="just"/>
            <a:r>
              <a:rPr lang="fr-FR" sz="1800" dirty="0"/>
              <a:t>Un élément de preuve </a:t>
            </a:r>
          </a:p>
          <a:p>
            <a:pPr lvl="1" indent="0" algn="just">
              <a:buNone/>
            </a:pPr>
            <a:endParaRPr lang="fr-FR" dirty="0"/>
          </a:p>
          <a:p>
            <a:pPr marL="1077913" lvl="2" indent="358775" algn="just">
              <a:buFont typeface="Wingdings" panose="05000000000000000000" pitchFamily="2" charset="2"/>
              <a:buChar char="§"/>
              <a:tabLst>
                <a:tab pos="1166813" algn="l"/>
              </a:tabLst>
            </a:pPr>
            <a:r>
              <a:rPr lang="fr-FR" sz="1600" dirty="0"/>
              <a:t>Mentions dans le dossier patient est présumé correspondre à la réalité sauf preuve contraire</a:t>
            </a:r>
          </a:p>
          <a:p>
            <a:pPr marL="1077913" lvl="2" indent="358775" algn="just">
              <a:buFont typeface="Wingdings" panose="05000000000000000000" pitchFamily="2" charset="2"/>
              <a:buChar char="§"/>
              <a:tabLst>
                <a:tab pos="1166813" algn="l"/>
              </a:tabLst>
            </a:pPr>
            <a:r>
              <a:rPr lang="fr-FR" sz="1600" dirty="0"/>
              <a:t>Ce qui n’y figure pas est réputé ne jamais avoir existé</a:t>
            </a:r>
            <a:endParaRPr lang="fr-BE" sz="1600" dirty="0"/>
          </a:p>
        </p:txBody>
      </p:sp>
    </p:spTree>
    <p:extLst>
      <p:ext uri="{BB962C8B-B14F-4D97-AF65-F5344CB8AC3E}">
        <p14:creationId xmlns:p14="http://schemas.microsoft.com/office/powerpoint/2010/main" val="1054025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D1A5F1-DD68-41FA-ECE2-9808B234FBAC}"/>
              </a:ext>
            </a:extLst>
          </p:cNvPr>
          <p:cNvSpPr>
            <a:spLocks noGrp="1"/>
          </p:cNvSpPr>
          <p:nvPr>
            <p:ph type="title"/>
          </p:nvPr>
        </p:nvSpPr>
        <p:spPr/>
        <p:txBody>
          <a:bodyPr/>
          <a:lstStyle/>
          <a:p>
            <a:pPr marL="355600" indent="-355600"/>
            <a:r>
              <a:rPr lang="fr-FR" dirty="0"/>
              <a:t>3. Le contenu du dossier patient – médecin hors établissement hospitalier</a:t>
            </a:r>
            <a:endParaRPr lang="fr-BE" dirty="0"/>
          </a:p>
        </p:txBody>
      </p:sp>
      <p:sp>
        <p:nvSpPr>
          <p:cNvPr id="3" name="Espace réservé du numéro de diapositive 2">
            <a:extLst>
              <a:ext uri="{FF2B5EF4-FFF2-40B4-BE49-F238E27FC236}">
                <a16:creationId xmlns:a16="http://schemas.microsoft.com/office/drawing/2014/main" id="{5B0755F3-35E7-5F3E-7C72-E09B215834AF}"/>
              </a:ext>
            </a:extLst>
          </p:cNvPr>
          <p:cNvSpPr>
            <a:spLocks noGrp="1"/>
          </p:cNvSpPr>
          <p:nvPr>
            <p:ph type="sldNum" sz="quarter" idx="10"/>
          </p:nvPr>
        </p:nvSpPr>
        <p:spPr/>
        <p:txBody>
          <a:bodyPr/>
          <a:lstStyle/>
          <a:p>
            <a:fld id="{DDD2A080-DA64-4F5C-9131-47EB793B4410}" type="slidenum">
              <a:rPr lang="en-GB" smtClean="0">
                <a:solidFill>
                  <a:srgbClr val="333333"/>
                </a:solidFill>
              </a:rPr>
              <a:pPr/>
              <a:t>5</a:t>
            </a:fld>
            <a:endParaRPr lang="en-GB" dirty="0">
              <a:solidFill>
                <a:srgbClr val="333333"/>
              </a:solidFill>
            </a:endParaRPr>
          </a:p>
        </p:txBody>
      </p:sp>
      <p:sp>
        <p:nvSpPr>
          <p:cNvPr id="4" name="Espace réservé du texte 3">
            <a:extLst>
              <a:ext uri="{FF2B5EF4-FFF2-40B4-BE49-F238E27FC236}">
                <a16:creationId xmlns:a16="http://schemas.microsoft.com/office/drawing/2014/main" id="{9F8FB301-F382-C8C6-704F-384666547396}"/>
              </a:ext>
            </a:extLst>
          </p:cNvPr>
          <p:cNvSpPr>
            <a:spLocks noGrp="1"/>
          </p:cNvSpPr>
          <p:nvPr>
            <p:ph type="body" sz="quarter" idx="11"/>
          </p:nvPr>
        </p:nvSpPr>
        <p:spPr>
          <a:xfrm>
            <a:off x="845575" y="1461613"/>
            <a:ext cx="10489175" cy="5115654"/>
          </a:xfrm>
        </p:spPr>
        <p:txBody>
          <a:bodyPr/>
          <a:lstStyle/>
          <a:p>
            <a:pPr algn="just"/>
            <a:r>
              <a:rPr lang="fr-FR" sz="1800" dirty="0"/>
              <a:t>Pas de contenu minimum sauf si utilisation du dossier médical global (médecin généraliste)</a:t>
            </a:r>
          </a:p>
          <a:p>
            <a:pPr marL="0" indent="0" algn="just">
              <a:buNone/>
            </a:pPr>
            <a:endParaRPr lang="fr-FR" sz="1800" dirty="0"/>
          </a:p>
          <a:p>
            <a:pPr algn="just"/>
            <a:r>
              <a:rPr lang="fr-FR" sz="1800" dirty="0"/>
              <a:t>Définition du dossier médical global (= DMG) : </a:t>
            </a:r>
            <a:r>
              <a:rPr lang="fr-FR" sz="1800" b="0" dirty="0"/>
              <a:t>« </a:t>
            </a:r>
            <a:r>
              <a:rPr lang="fr-FR" sz="1800" b="0" i="1" dirty="0"/>
              <a:t>Un ensemble fonctionnel et sélectif de données médicales, sociales et administratives pertinentes relatives à un patient, qui font l'objet d'un traitement manuel ou informatisé </a:t>
            </a:r>
            <a:r>
              <a:rPr lang="fr-FR" sz="1800" b="0" dirty="0"/>
              <a:t>»</a:t>
            </a:r>
          </a:p>
          <a:p>
            <a:pPr algn="just"/>
            <a:endParaRPr lang="fr-FR" sz="1800" dirty="0"/>
          </a:p>
          <a:p>
            <a:pPr algn="just"/>
            <a:r>
              <a:rPr lang="fr-FR" sz="1800" dirty="0"/>
              <a:t>Contenu minimum du DMG :</a:t>
            </a:r>
          </a:p>
          <a:p>
            <a:pPr marL="1436688" lvl="2" indent="-358775" algn="just">
              <a:buFont typeface="Wingdings" panose="05000000000000000000" pitchFamily="2" charset="2"/>
              <a:buChar char="§"/>
              <a:tabLst>
                <a:tab pos="719138" algn="l"/>
                <a:tab pos="1077913" algn="l"/>
              </a:tabLst>
            </a:pPr>
            <a:r>
              <a:rPr lang="fr-FR" sz="1600" dirty="0"/>
              <a:t>Les données socio-administratives relatives au patient</a:t>
            </a:r>
          </a:p>
          <a:p>
            <a:pPr marL="1436688" lvl="2" indent="-358775" algn="just">
              <a:buFont typeface="Wingdings" panose="05000000000000000000" pitchFamily="2" charset="2"/>
              <a:buChar char="§"/>
              <a:tabLst>
                <a:tab pos="719138" algn="l"/>
                <a:tab pos="1077913" algn="l"/>
              </a:tabLst>
            </a:pPr>
            <a:r>
              <a:rPr lang="fr-FR" sz="1600" dirty="0"/>
              <a:t>L’anamnèse et les antécédents</a:t>
            </a:r>
          </a:p>
          <a:p>
            <a:pPr marL="1436688" lvl="2" indent="-358775" algn="just">
              <a:buFont typeface="Wingdings" panose="05000000000000000000" pitchFamily="2" charset="2"/>
              <a:buChar char="§"/>
              <a:tabLst>
                <a:tab pos="719138" algn="l"/>
                <a:tab pos="1077913" algn="l"/>
              </a:tabLst>
            </a:pPr>
            <a:r>
              <a:rPr lang="fr-FR" sz="1600" dirty="0"/>
              <a:t>Une liste de problèmes</a:t>
            </a:r>
          </a:p>
          <a:p>
            <a:pPr marL="1436688" lvl="2" indent="-358775" algn="just">
              <a:buFont typeface="Wingdings" panose="05000000000000000000" pitchFamily="2" charset="2"/>
              <a:buChar char="§"/>
              <a:tabLst>
                <a:tab pos="719138" algn="l"/>
                <a:tab pos="1077913" algn="l"/>
              </a:tabLst>
            </a:pPr>
            <a:r>
              <a:rPr lang="fr-FR" sz="1600" dirty="0"/>
              <a:t>Les rapports de médecins spécialistes et d’autres prestataires de soins</a:t>
            </a:r>
          </a:p>
          <a:p>
            <a:pPr marL="1436688" lvl="2" indent="-358775" algn="just">
              <a:buFont typeface="Wingdings" panose="05000000000000000000" pitchFamily="2" charset="2"/>
              <a:buChar char="§"/>
              <a:tabLst>
                <a:tab pos="719138" algn="l"/>
                <a:tab pos="1077913" algn="l"/>
              </a:tabLst>
            </a:pPr>
            <a:r>
              <a:rPr lang="fr-FR" sz="1600" dirty="0"/>
              <a:t>Examens de laboratoire</a:t>
            </a:r>
          </a:p>
          <a:p>
            <a:pPr marL="1436688" lvl="2" indent="-358775" algn="just">
              <a:buFont typeface="Wingdings" panose="05000000000000000000" pitchFamily="2" charset="2"/>
              <a:buChar char="§"/>
              <a:tabLst>
                <a:tab pos="719138" algn="l"/>
                <a:tab pos="1077913" algn="l"/>
              </a:tabLst>
            </a:pPr>
            <a:r>
              <a:rPr lang="fr-FR" sz="1600" dirty="0"/>
              <a:t>Un volet spécifique pour les médecins généralistes</a:t>
            </a:r>
          </a:p>
          <a:p>
            <a:pPr marL="1436688" lvl="2" indent="-358775" algn="just">
              <a:buFont typeface="Wingdings" panose="05000000000000000000" pitchFamily="2" charset="2"/>
              <a:buChar char="§"/>
              <a:tabLst>
                <a:tab pos="719138" algn="l"/>
                <a:tab pos="1077913" algn="l"/>
              </a:tabLst>
            </a:pPr>
            <a:r>
              <a:rPr lang="fr-FR" sz="1600" dirty="0"/>
              <a:t>Option: dossiers à rubriques spécifiques</a:t>
            </a:r>
          </a:p>
          <a:p>
            <a:pPr marL="1077913" lvl="2" indent="0" algn="just">
              <a:buNone/>
              <a:tabLst>
                <a:tab pos="719138" algn="l"/>
                <a:tab pos="1077913" algn="l"/>
              </a:tabLst>
            </a:pPr>
            <a:endParaRPr lang="fr-FR" sz="1600" dirty="0"/>
          </a:p>
          <a:p>
            <a:pPr lvl="1" algn="just">
              <a:buClr>
                <a:schemeClr val="accent4">
                  <a:lumMod val="50000"/>
                </a:schemeClr>
              </a:buClr>
              <a:buFont typeface="Wingdings" panose="05000000000000000000" pitchFamily="2" charset="2"/>
              <a:buChar char="q"/>
            </a:pPr>
            <a:r>
              <a:rPr lang="fr-BE" sz="1800" b="1" dirty="0"/>
              <a:t>Annotations personnelles </a:t>
            </a:r>
          </a:p>
        </p:txBody>
      </p:sp>
    </p:spTree>
    <p:extLst>
      <p:ext uri="{BB962C8B-B14F-4D97-AF65-F5344CB8AC3E}">
        <p14:creationId xmlns:p14="http://schemas.microsoft.com/office/powerpoint/2010/main" val="1175035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D1A5F1-DD68-41FA-ECE2-9808B234FBAC}"/>
              </a:ext>
            </a:extLst>
          </p:cNvPr>
          <p:cNvSpPr>
            <a:spLocks noGrp="1"/>
          </p:cNvSpPr>
          <p:nvPr>
            <p:ph type="title"/>
          </p:nvPr>
        </p:nvSpPr>
        <p:spPr/>
        <p:txBody>
          <a:bodyPr/>
          <a:lstStyle/>
          <a:p>
            <a:r>
              <a:rPr lang="fr-FR" dirty="0"/>
              <a:t>3. Le contenu du dossier patient – médecin « hospitalier »</a:t>
            </a:r>
            <a:endParaRPr lang="fr-BE" dirty="0"/>
          </a:p>
        </p:txBody>
      </p:sp>
      <p:sp>
        <p:nvSpPr>
          <p:cNvPr id="3" name="Espace réservé du numéro de diapositive 2">
            <a:extLst>
              <a:ext uri="{FF2B5EF4-FFF2-40B4-BE49-F238E27FC236}">
                <a16:creationId xmlns:a16="http://schemas.microsoft.com/office/drawing/2014/main" id="{5B0755F3-35E7-5F3E-7C72-E09B215834AF}"/>
              </a:ext>
            </a:extLst>
          </p:cNvPr>
          <p:cNvSpPr>
            <a:spLocks noGrp="1"/>
          </p:cNvSpPr>
          <p:nvPr>
            <p:ph type="sldNum" sz="quarter" idx="10"/>
          </p:nvPr>
        </p:nvSpPr>
        <p:spPr/>
        <p:txBody>
          <a:bodyPr/>
          <a:lstStyle/>
          <a:p>
            <a:fld id="{DDD2A080-DA64-4F5C-9131-47EB793B4410}" type="slidenum">
              <a:rPr lang="en-GB" smtClean="0">
                <a:solidFill>
                  <a:srgbClr val="333333"/>
                </a:solidFill>
              </a:rPr>
              <a:pPr/>
              <a:t>6</a:t>
            </a:fld>
            <a:endParaRPr lang="en-GB" dirty="0">
              <a:solidFill>
                <a:srgbClr val="333333"/>
              </a:solidFill>
            </a:endParaRPr>
          </a:p>
        </p:txBody>
      </p:sp>
      <p:sp>
        <p:nvSpPr>
          <p:cNvPr id="4" name="Espace réservé du texte 3">
            <a:extLst>
              <a:ext uri="{FF2B5EF4-FFF2-40B4-BE49-F238E27FC236}">
                <a16:creationId xmlns:a16="http://schemas.microsoft.com/office/drawing/2014/main" id="{9F8FB301-F382-C8C6-704F-384666547396}"/>
              </a:ext>
            </a:extLst>
          </p:cNvPr>
          <p:cNvSpPr>
            <a:spLocks noGrp="1"/>
          </p:cNvSpPr>
          <p:nvPr>
            <p:ph type="body" sz="quarter" idx="11"/>
          </p:nvPr>
        </p:nvSpPr>
        <p:spPr>
          <a:xfrm>
            <a:off x="845575" y="1461613"/>
            <a:ext cx="10489175" cy="5115654"/>
          </a:xfrm>
        </p:spPr>
        <p:txBody>
          <a:bodyPr/>
          <a:lstStyle/>
          <a:p>
            <a:pPr algn="just"/>
            <a:r>
              <a:rPr lang="fr-FR" dirty="0"/>
              <a:t>Pour les médecins pratiquant au sein d’un hôpital - </a:t>
            </a:r>
            <a:r>
              <a:rPr lang="fr-FR" sz="1800" dirty="0"/>
              <a:t>Arrêté royal du 3 mai 1999 impose un contenu minimum au dossier médical</a:t>
            </a:r>
          </a:p>
          <a:p>
            <a:pPr marL="1436688" lvl="2" indent="-358775" algn="just">
              <a:tabLst>
                <a:tab pos="719138" algn="l"/>
                <a:tab pos="1077913" algn="l"/>
              </a:tabLst>
            </a:pPr>
            <a:r>
              <a:rPr lang="fr-FR" sz="1600" dirty="0"/>
              <a:t>l'identité du patient;</a:t>
            </a:r>
          </a:p>
          <a:p>
            <a:pPr marL="1436688" lvl="2" indent="-358775" algn="just">
              <a:tabLst>
                <a:tab pos="719138" algn="l"/>
                <a:tab pos="1077913" algn="l"/>
              </a:tabLst>
            </a:pPr>
            <a:r>
              <a:rPr lang="fr-FR" sz="1600" dirty="0"/>
              <a:t>les antécédents familiaux et personnels, l'histoire de la maladie actuelle, les données des consultations et hospitalisations antérieures;</a:t>
            </a:r>
          </a:p>
          <a:p>
            <a:pPr marL="1436688" lvl="2" indent="-358775" algn="just">
              <a:tabLst>
                <a:tab pos="719138" algn="l"/>
                <a:tab pos="1077913" algn="l"/>
              </a:tabLst>
            </a:pPr>
            <a:r>
              <a:rPr lang="fr-FR" sz="1600" dirty="0"/>
              <a:t>les résultats des examens cliniques, radiologiques, biologiques, fonctionnels et histopathologiques;</a:t>
            </a:r>
          </a:p>
          <a:p>
            <a:pPr marL="1436688" lvl="2" indent="-358775" algn="just">
              <a:tabLst>
                <a:tab pos="719138" algn="l"/>
                <a:tab pos="1077913" algn="l"/>
              </a:tabLst>
            </a:pPr>
            <a:r>
              <a:rPr lang="fr-FR" sz="1600" dirty="0"/>
              <a:t>les avis des médecins consultés;</a:t>
            </a:r>
          </a:p>
          <a:p>
            <a:pPr marL="1436688" lvl="2" indent="-358775" algn="just">
              <a:tabLst>
                <a:tab pos="719138" algn="l"/>
                <a:tab pos="1077913" algn="l"/>
              </a:tabLst>
            </a:pPr>
            <a:r>
              <a:rPr lang="fr-FR" sz="1600" dirty="0"/>
              <a:t>les diagnostics provisoires et définitifs;</a:t>
            </a:r>
          </a:p>
          <a:p>
            <a:pPr marL="1436688" lvl="2" indent="-358775" algn="just">
              <a:tabLst>
                <a:tab pos="719138" algn="l"/>
                <a:tab pos="1077913" algn="l"/>
              </a:tabLst>
            </a:pPr>
            <a:r>
              <a:rPr lang="fr-FR" sz="1600" dirty="0"/>
              <a:t>le traitement mis en œuvre; en cas d'intervention chirurgicale, le protocole opératoire et le protocole d'anesthésie;</a:t>
            </a:r>
          </a:p>
          <a:p>
            <a:pPr marL="1436688" lvl="2" indent="-358775" algn="just">
              <a:tabLst>
                <a:tab pos="719138" algn="l"/>
                <a:tab pos="1077913" algn="l"/>
              </a:tabLst>
            </a:pPr>
            <a:r>
              <a:rPr lang="fr-FR" sz="1600" dirty="0"/>
              <a:t>l'évolution de la maladie et, éventuellement le protocole de l'autopsie;</a:t>
            </a:r>
          </a:p>
          <a:p>
            <a:pPr marL="1436688" lvl="2" indent="-358775" algn="just">
              <a:tabLst>
                <a:tab pos="719138" algn="l"/>
                <a:tab pos="1077913" algn="l"/>
              </a:tabLst>
            </a:pPr>
            <a:r>
              <a:rPr lang="fr-FR" sz="1600" dirty="0"/>
              <a:t>une copie du rapport de sortie.</a:t>
            </a:r>
          </a:p>
          <a:p>
            <a:pPr marL="1436688" lvl="2" indent="-358775" algn="just">
              <a:tabLst>
                <a:tab pos="719138" algn="l"/>
                <a:tab pos="1077913" algn="l"/>
              </a:tabLst>
            </a:pPr>
            <a:r>
              <a:rPr lang="fr-FR" sz="1600" dirty="0"/>
              <a:t>pour chaque transfusion, le produit sanguin instable administré, la date et l'heure de l'administration, les administrateurs (médecin et infirmier), l'indication de la transfusion, les réactions éventuelles et une évaluation clinique et/ou biologique de l'efficacité de l'intervention.</a:t>
            </a:r>
          </a:p>
          <a:p>
            <a:pPr lvl="2"/>
            <a:endParaRPr lang="fr-FR" dirty="0"/>
          </a:p>
          <a:p>
            <a:endParaRPr lang="fr-BE" dirty="0"/>
          </a:p>
          <a:p>
            <a:pPr lvl="1"/>
            <a:endParaRPr lang="fr-BE" dirty="0"/>
          </a:p>
        </p:txBody>
      </p:sp>
    </p:spTree>
    <p:extLst>
      <p:ext uri="{BB962C8B-B14F-4D97-AF65-F5344CB8AC3E}">
        <p14:creationId xmlns:p14="http://schemas.microsoft.com/office/powerpoint/2010/main" val="1522629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89DE37-9995-418A-2D75-D52E687D7529}"/>
              </a:ext>
            </a:extLst>
          </p:cNvPr>
          <p:cNvSpPr>
            <a:spLocks noGrp="1"/>
          </p:cNvSpPr>
          <p:nvPr>
            <p:ph type="title"/>
          </p:nvPr>
        </p:nvSpPr>
        <p:spPr/>
        <p:txBody>
          <a:bodyPr/>
          <a:lstStyle/>
          <a:p>
            <a:pPr marL="355600" indent="-355600"/>
            <a:r>
              <a:rPr lang="fr-FR" dirty="0"/>
              <a:t>3. Le contenu du dossier patient – nécessité d’un cadre minimum applicable à tous les prestataires de soins</a:t>
            </a:r>
            <a:endParaRPr lang="fr-BE" dirty="0"/>
          </a:p>
        </p:txBody>
      </p:sp>
      <p:sp>
        <p:nvSpPr>
          <p:cNvPr id="3" name="Espace réservé du numéro de diapositive 2">
            <a:extLst>
              <a:ext uri="{FF2B5EF4-FFF2-40B4-BE49-F238E27FC236}">
                <a16:creationId xmlns:a16="http://schemas.microsoft.com/office/drawing/2014/main" id="{D76E2C5C-7B73-5922-34FB-B682BACA71B4}"/>
              </a:ext>
            </a:extLst>
          </p:cNvPr>
          <p:cNvSpPr>
            <a:spLocks noGrp="1"/>
          </p:cNvSpPr>
          <p:nvPr>
            <p:ph type="sldNum" sz="quarter" idx="10"/>
          </p:nvPr>
        </p:nvSpPr>
        <p:spPr/>
        <p:txBody>
          <a:bodyPr/>
          <a:lstStyle/>
          <a:p>
            <a:fld id="{DDD2A080-DA64-4F5C-9131-47EB793B4410}" type="slidenum">
              <a:rPr lang="en-GB" smtClean="0">
                <a:solidFill>
                  <a:srgbClr val="333333"/>
                </a:solidFill>
              </a:rPr>
              <a:pPr/>
              <a:t>7</a:t>
            </a:fld>
            <a:endParaRPr lang="en-GB" dirty="0">
              <a:solidFill>
                <a:srgbClr val="333333"/>
              </a:solidFill>
            </a:endParaRPr>
          </a:p>
        </p:txBody>
      </p:sp>
      <p:sp>
        <p:nvSpPr>
          <p:cNvPr id="4" name="Espace réservé du texte 3">
            <a:extLst>
              <a:ext uri="{FF2B5EF4-FFF2-40B4-BE49-F238E27FC236}">
                <a16:creationId xmlns:a16="http://schemas.microsoft.com/office/drawing/2014/main" id="{68EA1CB3-690F-100F-B9FC-97CFF89DD7C7}"/>
              </a:ext>
            </a:extLst>
          </p:cNvPr>
          <p:cNvSpPr>
            <a:spLocks noGrp="1"/>
          </p:cNvSpPr>
          <p:nvPr>
            <p:ph type="body" sz="quarter" idx="11"/>
          </p:nvPr>
        </p:nvSpPr>
        <p:spPr/>
        <p:txBody>
          <a:bodyPr/>
          <a:lstStyle/>
          <a:p>
            <a:pPr algn="just"/>
            <a:r>
              <a:rPr lang="fr-FR" dirty="0"/>
              <a:t>Constat : Insuffisance du cadre mis en place par le législateur</a:t>
            </a:r>
          </a:p>
          <a:p>
            <a:pPr algn="just"/>
            <a:endParaRPr lang="fr-FR" dirty="0"/>
          </a:p>
          <a:p>
            <a:pPr algn="just"/>
            <a:r>
              <a:rPr lang="fr-FR" dirty="0"/>
              <a:t>Adoption de la loi du 22 avril 2019 relative à la qualité de la pratique des soins de santé (= loi qualité) – articles 33 à 35</a:t>
            </a:r>
          </a:p>
          <a:p>
            <a:pPr algn="just"/>
            <a:endParaRPr lang="fr-FR" dirty="0"/>
          </a:p>
          <a:p>
            <a:pPr marL="1081088" lvl="1" indent="-368300" algn="just"/>
            <a:r>
              <a:rPr lang="fr-FR" dirty="0"/>
              <a:t>un contenu minimum au dossier médical</a:t>
            </a:r>
          </a:p>
          <a:p>
            <a:pPr marL="1081088" lvl="1" indent="-368300" algn="just"/>
            <a:endParaRPr lang="fr-FR" dirty="0"/>
          </a:p>
          <a:p>
            <a:pPr marL="1081088" lvl="1" indent="-368300" algn="just"/>
            <a:r>
              <a:rPr lang="fr-FR" dirty="0"/>
              <a:t>tous les prestataires de soins sont concernés</a:t>
            </a:r>
          </a:p>
          <a:p>
            <a:pPr marL="712788" lvl="1" indent="0" algn="just">
              <a:buNone/>
            </a:pPr>
            <a:endParaRPr lang="fr-FR" dirty="0"/>
          </a:p>
          <a:p>
            <a:pPr marL="1081088" lvl="1" indent="-368300" algn="just"/>
            <a:r>
              <a:rPr lang="fr-FR" dirty="0"/>
              <a:t>quel que soit le contexte dans lequel les soins sont dispensés à un patient</a:t>
            </a:r>
          </a:p>
          <a:p>
            <a:pPr marL="1081088" lvl="1" indent="-368300" algn="just"/>
            <a:endParaRPr lang="fr-FR" dirty="0"/>
          </a:p>
          <a:p>
            <a:pPr marL="1793875" lvl="1" indent="-357188" algn="just">
              <a:buFont typeface="Wingdings" panose="05000000000000000000" pitchFamily="2" charset="2"/>
              <a:buChar char="§"/>
            </a:pPr>
            <a:r>
              <a:rPr lang="fr-FR" sz="1800" dirty="0"/>
              <a:t>Notion de patient</a:t>
            </a:r>
          </a:p>
          <a:p>
            <a:pPr marL="1793875" lvl="1" indent="-357188" algn="just">
              <a:buFont typeface="Wingdings" panose="05000000000000000000" pitchFamily="2" charset="2"/>
              <a:buChar char="§"/>
            </a:pPr>
            <a:r>
              <a:rPr lang="fr-FR" sz="1800" dirty="0"/>
              <a:t>Notion de soins de santé</a:t>
            </a:r>
          </a:p>
          <a:p>
            <a:pPr marL="1081088" lvl="1" indent="0" algn="just">
              <a:buNone/>
            </a:pPr>
            <a:endParaRPr lang="fr-FR" dirty="0"/>
          </a:p>
          <a:p>
            <a:pPr marL="1081088" lvl="1" indent="-368300" algn="just"/>
            <a:r>
              <a:rPr lang="fr-FR" dirty="0"/>
              <a:t>Pour autant que ce soit applicable compte tenu des compétences du prestataire de soins</a:t>
            </a:r>
          </a:p>
          <a:p>
            <a:pPr marL="1081088" lvl="1" indent="-368300" algn="just"/>
            <a:endParaRPr lang="fr-FR" dirty="0"/>
          </a:p>
          <a:p>
            <a:pPr marL="1081088" lvl="1" indent="-368300" algn="just"/>
            <a:endParaRPr lang="fr-FR" dirty="0"/>
          </a:p>
          <a:p>
            <a:pPr marL="1081088" lvl="1" indent="-368300" algn="just"/>
            <a:endParaRPr lang="fr-BE" dirty="0"/>
          </a:p>
        </p:txBody>
      </p:sp>
    </p:spTree>
    <p:extLst>
      <p:ext uri="{BB962C8B-B14F-4D97-AF65-F5344CB8AC3E}">
        <p14:creationId xmlns:p14="http://schemas.microsoft.com/office/powerpoint/2010/main" val="1727522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D1A5F1-DD68-41FA-ECE2-9808B234FBAC}"/>
              </a:ext>
            </a:extLst>
          </p:cNvPr>
          <p:cNvSpPr>
            <a:spLocks noGrp="1"/>
          </p:cNvSpPr>
          <p:nvPr>
            <p:ph type="title"/>
          </p:nvPr>
        </p:nvSpPr>
        <p:spPr/>
        <p:txBody>
          <a:bodyPr/>
          <a:lstStyle/>
          <a:p>
            <a:r>
              <a:rPr lang="fr-FR" dirty="0"/>
              <a:t>3. Le contenu du dossier patient – loi qualité</a:t>
            </a:r>
            <a:endParaRPr lang="fr-BE" dirty="0"/>
          </a:p>
        </p:txBody>
      </p:sp>
      <p:sp>
        <p:nvSpPr>
          <p:cNvPr id="3" name="Espace réservé du numéro de diapositive 2">
            <a:extLst>
              <a:ext uri="{FF2B5EF4-FFF2-40B4-BE49-F238E27FC236}">
                <a16:creationId xmlns:a16="http://schemas.microsoft.com/office/drawing/2014/main" id="{5B0755F3-35E7-5F3E-7C72-E09B215834AF}"/>
              </a:ext>
            </a:extLst>
          </p:cNvPr>
          <p:cNvSpPr>
            <a:spLocks noGrp="1"/>
          </p:cNvSpPr>
          <p:nvPr>
            <p:ph type="sldNum" sz="quarter" idx="10"/>
          </p:nvPr>
        </p:nvSpPr>
        <p:spPr/>
        <p:txBody>
          <a:bodyPr/>
          <a:lstStyle/>
          <a:p>
            <a:fld id="{DDD2A080-DA64-4F5C-9131-47EB793B4410}" type="slidenum">
              <a:rPr lang="en-GB" smtClean="0">
                <a:solidFill>
                  <a:srgbClr val="333333"/>
                </a:solidFill>
              </a:rPr>
              <a:pPr/>
              <a:t>8</a:t>
            </a:fld>
            <a:endParaRPr lang="en-GB" dirty="0">
              <a:solidFill>
                <a:srgbClr val="333333"/>
              </a:solidFill>
            </a:endParaRPr>
          </a:p>
        </p:txBody>
      </p:sp>
      <p:sp>
        <p:nvSpPr>
          <p:cNvPr id="4" name="Espace réservé du texte 3">
            <a:extLst>
              <a:ext uri="{FF2B5EF4-FFF2-40B4-BE49-F238E27FC236}">
                <a16:creationId xmlns:a16="http://schemas.microsoft.com/office/drawing/2014/main" id="{9F8FB301-F382-C8C6-704F-384666547396}"/>
              </a:ext>
            </a:extLst>
          </p:cNvPr>
          <p:cNvSpPr>
            <a:spLocks noGrp="1"/>
          </p:cNvSpPr>
          <p:nvPr>
            <p:ph type="body" sz="quarter" idx="11"/>
          </p:nvPr>
        </p:nvSpPr>
        <p:spPr>
          <a:xfrm>
            <a:off x="845575" y="1461613"/>
            <a:ext cx="10489175" cy="5115654"/>
          </a:xfrm>
        </p:spPr>
        <p:txBody>
          <a:bodyPr/>
          <a:lstStyle/>
          <a:p>
            <a:r>
              <a:rPr lang="fr-FR" dirty="0"/>
              <a:t>La loi qualité impose 23 mentions obligatoires en fonction des compétences de chacun</a:t>
            </a:r>
          </a:p>
          <a:p>
            <a:pPr lvl="1"/>
            <a:endParaRPr lang="fr-BE" b="0" i="0" dirty="0">
              <a:solidFill>
                <a:srgbClr val="333333"/>
              </a:solidFill>
              <a:effectLst/>
              <a:latin typeface="Fira Sans" panose="020B0503050000020004" pitchFamily="34" charset="0"/>
            </a:endParaRPr>
          </a:p>
          <a:p>
            <a:pPr marL="1163638" lvl="1" indent="-450850" algn="just"/>
            <a:r>
              <a:rPr lang="fr-BE" sz="1800" b="0" i="0" u="sng" dirty="0">
                <a:solidFill>
                  <a:srgbClr val="333333"/>
                </a:solidFill>
                <a:effectLst/>
                <a:latin typeface="Fira Sans" panose="020B0503050000020004" pitchFamily="34" charset="0"/>
              </a:rPr>
              <a:t>l'identification des personnes impliquées </a:t>
            </a:r>
            <a:r>
              <a:rPr lang="fr-BE" sz="1800" b="0" i="0" dirty="0">
                <a:solidFill>
                  <a:srgbClr val="333333"/>
                </a:solidFill>
                <a:effectLst/>
                <a:latin typeface="Fira Sans" panose="020B0503050000020004" pitchFamily="34" charset="0"/>
              </a:rPr>
              <a:t>:</a:t>
            </a:r>
          </a:p>
          <a:p>
            <a:pPr marL="1436688" lvl="2" indent="-355600" algn="just">
              <a:buFont typeface="Wingdings" panose="05000000000000000000" pitchFamily="2" charset="2"/>
              <a:buChar char="§"/>
            </a:pPr>
            <a:r>
              <a:rPr lang="fr-BE" sz="1600" dirty="0">
                <a:solidFill>
                  <a:srgbClr val="333333"/>
                </a:solidFill>
                <a:latin typeface="Fira Sans" panose="020B0503050000020004" pitchFamily="34" charset="0"/>
              </a:rPr>
              <a:t>le</a:t>
            </a:r>
            <a:r>
              <a:rPr lang="fr-BE" sz="1600" b="0" i="0" dirty="0">
                <a:solidFill>
                  <a:srgbClr val="333333"/>
                </a:solidFill>
                <a:effectLst/>
                <a:latin typeface="Fira Sans" panose="020B0503050000020004" pitchFamily="34" charset="0"/>
              </a:rPr>
              <a:t> patient : NRN, nom, sexe, date de naissance, adresse, numéro de téléphone et adresse électronique</a:t>
            </a:r>
          </a:p>
          <a:p>
            <a:pPr marL="1436688" lvl="2" indent="-355600" algn="just">
              <a:buFont typeface="Wingdings" panose="05000000000000000000" pitchFamily="2" charset="2"/>
              <a:buChar char="§"/>
            </a:pPr>
            <a:r>
              <a:rPr lang="fr-BE" sz="1600" dirty="0">
                <a:solidFill>
                  <a:srgbClr val="333333"/>
                </a:solidFill>
                <a:latin typeface="Fira Sans" panose="020B0503050000020004" pitchFamily="34" charset="0"/>
              </a:rPr>
              <a:t>Le médecin généraliste du patient</a:t>
            </a:r>
          </a:p>
          <a:p>
            <a:pPr marL="1436688" lvl="2" indent="-355600" algn="just">
              <a:buFont typeface="Wingdings" panose="05000000000000000000" pitchFamily="2" charset="2"/>
              <a:buChar char="§"/>
            </a:pPr>
            <a:r>
              <a:rPr lang="fr-BE" sz="1600" b="0" i="0" dirty="0">
                <a:solidFill>
                  <a:srgbClr val="333333"/>
                </a:solidFill>
                <a:effectLst/>
                <a:latin typeface="Fira Sans" panose="020B0503050000020004" pitchFamily="34" charset="0"/>
              </a:rPr>
              <a:t>L’identification précise du professionnel de soins, éventuellement le référent, et les autres prestataires intervenus dans les soins de santé</a:t>
            </a:r>
          </a:p>
          <a:p>
            <a:pPr marL="1081088" lvl="2" indent="0" algn="just">
              <a:buNone/>
            </a:pPr>
            <a:endParaRPr lang="fr-BE" sz="1600" b="0" i="0" dirty="0">
              <a:solidFill>
                <a:srgbClr val="333333"/>
              </a:solidFill>
              <a:effectLst/>
              <a:latin typeface="Fira Sans" panose="020B0503050000020004" pitchFamily="34" charset="0"/>
            </a:endParaRPr>
          </a:p>
          <a:p>
            <a:pPr marL="1163638" lvl="1" indent="-450850" algn="just"/>
            <a:r>
              <a:rPr lang="fr-BE" sz="1600" b="0" i="0" u="sng" dirty="0">
                <a:solidFill>
                  <a:srgbClr val="333333"/>
                </a:solidFill>
                <a:effectLst/>
                <a:latin typeface="Fira Sans" panose="020B0503050000020004" pitchFamily="34" charset="0"/>
              </a:rPr>
              <a:t>Les données relatives à la prise en charge médicale </a:t>
            </a:r>
            <a:r>
              <a:rPr lang="fr-BE" sz="1600" b="0" i="0" dirty="0">
                <a:solidFill>
                  <a:srgbClr val="333333"/>
                </a:solidFill>
                <a:effectLst/>
                <a:latin typeface="Fira Sans" panose="020B0503050000020004" pitchFamily="34" charset="0"/>
              </a:rPr>
              <a:t>:</a:t>
            </a:r>
          </a:p>
          <a:p>
            <a:pPr marL="1436688" lvl="2" indent="-355600" algn="just">
              <a:buFont typeface="Wingdings" panose="05000000000000000000" pitchFamily="2" charset="2"/>
              <a:buChar char="§"/>
            </a:pPr>
            <a:r>
              <a:rPr lang="fr-BE" sz="1600" dirty="0">
                <a:solidFill>
                  <a:srgbClr val="333333"/>
                </a:solidFill>
                <a:latin typeface="Fira Sans" panose="020B0503050000020004" pitchFamily="34" charset="0"/>
              </a:rPr>
              <a:t>Motif du contact/ problématique lors de la consultation</a:t>
            </a:r>
          </a:p>
          <a:p>
            <a:pPr marL="1436688" lvl="2" indent="-355600" algn="just">
              <a:buFont typeface="Wingdings" panose="05000000000000000000" pitchFamily="2" charset="2"/>
              <a:buChar char="§"/>
            </a:pPr>
            <a:r>
              <a:rPr lang="fr-BE" sz="1600" dirty="0">
                <a:solidFill>
                  <a:srgbClr val="333333"/>
                </a:solidFill>
                <a:latin typeface="Fira Sans" panose="020B0503050000020004" pitchFamily="34" charset="0"/>
              </a:rPr>
              <a:t>Les antécédents personnels et familiaux</a:t>
            </a:r>
          </a:p>
          <a:p>
            <a:pPr marL="1436688" lvl="2" indent="-355600" algn="just">
              <a:buFont typeface="Wingdings" panose="05000000000000000000" pitchFamily="2" charset="2"/>
              <a:buChar char="§"/>
            </a:pPr>
            <a:r>
              <a:rPr lang="fr-BE" sz="1600" dirty="0">
                <a:solidFill>
                  <a:srgbClr val="333333"/>
                </a:solidFill>
                <a:latin typeface="Fira Sans" panose="020B0503050000020004" pitchFamily="34" charset="0"/>
              </a:rPr>
              <a:t>Les résultats des examens (cliniques, radiologiques, biologiques, fonctionnels et </a:t>
            </a:r>
            <a:r>
              <a:rPr lang="fr-BE" sz="1600" dirty="0" err="1">
                <a:solidFill>
                  <a:srgbClr val="333333"/>
                </a:solidFill>
                <a:latin typeface="Fira Sans" panose="020B0503050000020004" pitchFamily="34" charset="0"/>
              </a:rPr>
              <a:t>histo-pathologiques</a:t>
            </a:r>
            <a:r>
              <a:rPr lang="fr-BE" sz="1600" dirty="0">
                <a:solidFill>
                  <a:srgbClr val="333333"/>
                </a:solidFill>
                <a:latin typeface="Fira Sans" panose="020B0503050000020004" pitchFamily="34" charset="0"/>
              </a:rPr>
              <a:t>)</a:t>
            </a:r>
          </a:p>
          <a:p>
            <a:pPr marL="1436688" lvl="2" indent="-355600" algn="just">
              <a:buFont typeface="Wingdings" panose="05000000000000000000" pitchFamily="2" charset="2"/>
              <a:buChar char="§"/>
            </a:pPr>
            <a:r>
              <a:rPr lang="fr-BE" sz="1600" dirty="0">
                <a:solidFill>
                  <a:srgbClr val="333333"/>
                </a:solidFill>
                <a:latin typeface="Fira Sans" panose="020B0503050000020004" pitchFamily="34" charset="0"/>
              </a:rPr>
              <a:t>Le compte-rendu des entretiens de concertation (patient, autre professionnel de soins ou des tiers)</a:t>
            </a:r>
          </a:p>
          <a:p>
            <a:pPr marL="1354138" lvl="2" indent="-450850"/>
            <a:endParaRPr lang="fr-BE" sz="1400" b="0" i="0" dirty="0">
              <a:solidFill>
                <a:srgbClr val="333333"/>
              </a:solidFill>
              <a:effectLst/>
              <a:latin typeface="Fira Sans" panose="020B0503050000020004" pitchFamily="34" charset="0"/>
            </a:endParaRPr>
          </a:p>
          <a:p>
            <a:pPr marL="1163638" lvl="1" indent="-450850"/>
            <a:endParaRPr lang="fr-BE" sz="1800" b="0" i="0" dirty="0">
              <a:solidFill>
                <a:srgbClr val="333333"/>
              </a:solidFill>
              <a:effectLst/>
              <a:latin typeface="Fira Sans" panose="020B0503050000020004" pitchFamily="34" charset="0"/>
            </a:endParaRPr>
          </a:p>
          <a:p>
            <a:pPr marL="1163638" lvl="1" indent="-450850"/>
            <a:endParaRPr lang="fr-FR" dirty="0"/>
          </a:p>
          <a:p>
            <a:pPr lvl="2"/>
            <a:endParaRPr lang="fr-FR" dirty="0"/>
          </a:p>
          <a:p>
            <a:endParaRPr lang="fr-BE" dirty="0"/>
          </a:p>
          <a:p>
            <a:pPr lvl="1"/>
            <a:endParaRPr lang="fr-BE" dirty="0"/>
          </a:p>
        </p:txBody>
      </p:sp>
    </p:spTree>
    <p:extLst>
      <p:ext uri="{BB962C8B-B14F-4D97-AF65-F5344CB8AC3E}">
        <p14:creationId xmlns:p14="http://schemas.microsoft.com/office/powerpoint/2010/main" val="381840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D1A5F1-DD68-41FA-ECE2-9808B234FBAC}"/>
              </a:ext>
            </a:extLst>
          </p:cNvPr>
          <p:cNvSpPr>
            <a:spLocks noGrp="1"/>
          </p:cNvSpPr>
          <p:nvPr>
            <p:ph type="title"/>
          </p:nvPr>
        </p:nvSpPr>
        <p:spPr/>
        <p:txBody>
          <a:bodyPr/>
          <a:lstStyle/>
          <a:p>
            <a:r>
              <a:rPr lang="fr-FR" dirty="0"/>
              <a:t>2. Le contenu du dossier patient – loi qualité</a:t>
            </a:r>
            <a:endParaRPr lang="fr-BE" dirty="0"/>
          </a:p>
        </p:txBody>
      </p:sp>
      <p:sp>
        <p:nvSpPr>
          <p:cNvPr id="3" name="Espace réservé du numéro de diapositive 2">
            <a:extLst>
              <a:ext uri="{FF2B5EF4-FFF2-40B4-BE49-F238E27FC236}">
                <a16:creationId xmlns:a16="http://schemas.microsoft.com/office/drawing/2014/main" id="{5B0755F3-35E7-5F3E-7C72-E09B215834AF}"/>
              </a:ext>
            </a:extLst>
          </p:cNvPr>
          <p:cNvSpPr>
            <a:spLocks noGrp="1"/>
          </p:cNvSpPr>
          <p:nvPr>
            <p:ph type="sldNum" sz="quarter" idx="10"/>
          </p:nvPr>
        </p:nvSpPr>
        <p:spPr/>
        <p:txBody>
          <a:bodyPr/>
          <a:lstStyle/>
          <a:p>
            <a:fld id="{DDD2A080-DA64-4F5C-9131-47EB793B4410}" type="slidenum">
              <a:rPr lang="en-GB" smtClean="0">
                <a:solidFill>
                  <a:srgbClr val="333333"/>
                </a:solidFill>
              </a:rPr>
              <a:pPr/>
              <a:t>9</a:t>
            </a:fld>
            <a:endParaRPr lang="en-GB" dirty="0">
              <a:solidFill>
                <a:srgbClr val="333333"/>
              </a:solidFill>
            </a:endParaRPr>
          </a:p>
        </p:txBody>
      </p:sp>
      <p:sp>
        <p:nvSpPr>
          <p:cNvPr id="4" name="Espace réservé du texte 3">
            <a:extLst>
              <a:ext uri="{FF2B5EF4-FFF2-40B4-BE49-F238E27FC236}">
                <a16:creationId xmlns:a16="http://schemas.microsoft.com/office/drawing/2014/main" id="{9F8FB301-F382-C8C6-704F-384666547396}"/>
              </a:ext>
            </a:extLst>
          </p:cNvPr>
          <p:cNvSpPr>
            <a:spLocks noGrp="1"/>
          </p:cNvSpPr>
          <p:nvPr>
            <p:ph type="body" sz="quarter" idx="11"/>
          </p:nvPr>
        </p:nvSpPr>
        <p:spPr>
          <a:xfrm>
            <a:off x="845575" y="1461613"/>
            <a:ext cx="10489175" cy="5115654"/>
          </a:xfrm>
        </p:spPr>
        <p:txBody>
          <a:bodyPr/>
          <a:lstStyle/>
          <a:p>
            <a:pPr algn="just"/>
            <a:r>
              <a:rPr lang="fr-FR" dirty="0"/>
              <a:t>La loi qualité impose 23 mentions obligatoires en fonction des compétences de chacun (suite)</a:t>
            </a:r>
          </a:p>
          <a:p>
            <a:pPr lvl="1" algn="just"/>
            <a:endParaRPr lang="fr-BE" b="0" i="0" dirty="0">
              <a:solidFill>
                <a:srgbClr val="333333"/>
              </a:solidFill>
              <a:effectLst/>
              <a:latin typeface="Fira Sans" panose="020B0503050000020004" pitchFamily="34" charset="0"/>
            </a:endParaRPr>
          </a:p>
          <a:p>
            <a:pPr marL="1163638" lvl="1" indent="-450850" algn="just"/>
            <a:r>
              <a:rPr lang="fr-BE" sz="1600" b="0" i="0" u="sng" dirty="0">
                <a:solidFill>
                  <a:srgbClr val="333333"/>
                </a:solidFill>
                <a:effectLst/>
                <a:latin typeface="Fira Sans" panose="020B0503050000020004" pitchFamily="34" charset="0"/>
              </a:rPr>
              <a:t>Les données relatives à la prise en charge médicale (suite) </a:t>
            </a:r>
            <a:r>
              <a:rPr lang="fr-BE" sz="1600" b="0" i="0" dirty="0">
                <a:solidFill>
                  <a:srgbClr val="333333"/>
                </a:solidFill>
                <a:effectLst/>
                <a:latin typeface="Fira Sans" panose="020B0503050000020004" pitchFamily="34" charset="0"/>
              </a:rPr>
              <a:t>:</a:t>
            </a:r>
          </a:p>
          <a:p>
            <a:pPr marL="1436688" lvl="2" indent="-355600" algn="just">
              <a:buFont typeface="Wingdings" panose="05000000000000000000" pitchFamily="2" charset="2"/>
              <a:buChar char="§"/>
            </a:pPr>
            <a:r>
              <a:rPr lang="fr-FR" sz="1600" dirty="0">
                <a:solidFill>
                  <a:srgbClr val="333333"/>
                </a:solidFill>
                <a:latin typeface="Fira Sans" panose="020B0503050000020004" pitchFamily="34" charset="0"/>
              </a:rPr>
              <a:t>les attestations, rapports ou avis reçus du patient ou de tiers</a:t>
            </a:r>
          </a:p>
          <a:p>
            <a:pPr marL="1436688" lvl="2" indent="-355600" algn="just">
              <a:buFont typeface="Wingdings" panose="05000000000000000000" pitchFamily="2" charset="2"/>
              <a:buChar char="§"/>
            </a:pPr>
            <a:r>
              <a:rPr lang="fr-FR" sz="1600" dirty="0">
                <a:solidFill>
                  <a:srgbClr val="333333"/>
                </a:solidFill>
                <a:latin typeface="Fira Sans" panose="020B0503050000020004" pitchFamily="34" charset="0"/>
              </a:rPr>
              <a:t>les objectifs de santé et les déclarations d'expression de la volonté reçues du patient</a:t>
            </a:r>
          </a:p>
          <a:p>
            <a:pPr marL="1436688" lvl="2" indent="-355600" algn="just">
              <a:buFont typeface="Wingdings" panose="05000000000000000000" pitchFamily="2" charset="2"/>
              <a:buChar char="§"/>
            </a:pPr>
            <a:r>
              <a:rPr lang="fr-FR" sz="1600" dirty="0">
                <a:solidFill>
                  <a:srgbClr val="333333"/>
                </a:solidFill>
                <a:latin typeface="Fira Sans" panose="020B0503050000020004" pitchFamily="34" charset="0"/>
              </a:rPr>
              <a:t>le diagnostic établi par le professionnel des soins de santé concerné</a:t>
            </a:r>
          </a:p>
          <a:p>
            <a:pPr marL="1436688" lvl="2" indent="-355600" algn="just">
              <a:buFont typeface="Wingdings" panose="05000000000000000000" pitchFamily="2" charset="2"/>
              <a:buChar char="§"/>
            </a:pPr>
            <a:r>
              <a:rPr lang="fr-FR" sz="1600" dirty="0">
                <a:solidFill>
                  <a:srgbClr val="333333"/>
                </a:solidFill>
                <a:latin typeface="Fira Sans" panose="020B0503050000020004" pitchFamily="34" charset="0"/>
              </a:rPr>
              <a:t>la caractérisation du patient </a:t>
            </a:r>
          </a:p>
          <a:p>
            <a:pPr marL="1436688" lvl="2" indent="-355600" algn="just">
              <a:buFont typeface="Wingdings" panose="05000000000000000000" pitchFamily="2" charset="2"/>
              <a:buChar char="§"/>
            </a:pPr>
            <a:r>
              <a:rPr lang="fr-FR" sz="1600" dirty="0">
                <a:solidFill>
                  <a:srgbClr val="333333"/>
                </a:solidFill>
                <a:latin typeface="Fira Sans" panose="020B0503050000020004" pitchFamily="34" charset="0"/>
              </a:rPr>
              <a:t>l'aperçu chronologique des soins de santé dispensés (type et date) </a:t>
            </a:r>
          </a:p>
          <a:p>
            <a:pPr marL="1436688" lvl="2" indent="-355600" algn="just">
              <a:buFont typeface="Wingdings" panose="05000000000000000000" pitchFamily="2" charset="2"/>
              <a:buChar char="§"/>
            </a:pPr>
            <a:r>
              <a:rPr lang="fr-FR" sz="1600" dirty="0">
                <a:solidFill>
                  <a:srgbClr val="333333"/>
                </a:solidFill>
                <a:latin typeface="Fira Sans" panose="020B0503050000020004" pitchFamily="34" charset="0"/>
              </a:rPr>
              <a:t>l'évolution de l'affection si cela est pertinent</a:t>
            </a:r>
          </a:p>
          <a:p>
            <a:pPr marL="1436688" lvl="2" indent="-355600" algn="just">
              <a:buFont typeface="Wingdings" panose="05000000000000000000" pitchFamily="2" charset="2"/>
              <a:buChar char="§"/>
            </a:pPr>
            <a:r>
              <a:rPr lang="fr-FR" sz="1600" dirty="0">
                <a:solidFill>
                  <a:srgbClr val="333333"/>
                </a:solidFill>
                <a:latin typeface="Fira Sans" panose="020B0503050000020004" pitchFamily="34" charset="0"/>
              </a:rPr>
              <a:t>les renvois vers d'autres professionnels des soins de santé, services ou tiers</a:t>
            </a:r>
          </a:p>
          <a:p>
            <a:pPr marL="1436688" lvl="2" indent="-355600" algn="just">
              <a:buFont typeface="Wingdings" panose="05000000000000000000" pitchFamily="2" charset="2"/>
              <a:buChar char="§"/>
            </a:pPr>
            <a:r>
              <a:rPr lang="fr-FR" sz="1600" dirty="0">
                <a:solidFill>
                  <a:srgbClr val="333333"/>
                </a:solidFill>
                <a:latin typeface="Fira Sans" panose="020B0503050000020004" pitchFamily="34" charset="0"/>
              </a:rPr>
              <a:t>les médicaments et les produits de santé pré, péri- et postopératoires, y compris le schéma de médication</a:t>
            </a:r>
          </a:p>
          <a:p>
            <a:pPr marL="1436688" lvl="2" indent="-355600" algn="just">
              <a:buFont typeface="Wingdings" panose="05000000000000000000" pitchFamily="2" charset="2"/>
              <a:buChar char="§"/>
            </a:pPr>
            <a:r>
              <a:rPr lang="fr-FR" sz="1600" dirty="0">
                <a:solidFill>
                  <a:srgbClr val="333333"/>
                </a:solidFill>
                <a:latin typeface="Fira Sans" panose="020B0503050000020004" pitchFamily="34" charset="0"/>
              </a:rPr>
              <a:t>les complications qui nécessitent un traitement complémentaire</a:t>
            </a:r>
          </a:p>
          <a:p>
            <a:pPr marL="1436688" lvl="2" indent="-355600" algn="just">
              <a:buFont typeface="Wingdings" panose="05000000000000000000" pitchFamily="2" charset="2"/>
              <a:buChar char="§"/>
            </a:pPr>
            <a:r>
              <a:rPr lang="fr-FR" sz="1600" dirty="0">
                <a:solidFill>
                  <a:srgbClr val="333333"/>
                </a:solidFill>
                <a:latin typeface="Fira Sans" panose="020B0503050000020004" pitchFamily="34" charset="0"/>
              </a:rPr>
              <a:t>en cas d'hospitalisation du patient, si le professionnel des soins de santé le juge pertinent, une note journalière d'évaluation de l'état de santé du patient</a:t>
            </a:r>
            <a:endParaRPr lang="fr-BE" sz="1600" dirty="0">
              <a:solidFill>
                <a:srgbClr val="333333"/>
              </a:solidFill>
              <a:latin typeface="Fira Sans" panose="020B0503050000020004" pitchFamily="34" charset="0"/>
            </a:endParaRPr>
          </a:p>
          <a:p>
            <a:pPr marL="1354138" lvl="2" indent="-450850"/>
            <a:endParaRPr lang="fr-BE" sz="1400" b="0" i="0" dirty="0">
              <a:solidFill>
                <a:srgbClr val="333333"/>
              </a:solidFill>
              <a:effectLst/>
              <a:latin typeface="Fira Sans" panose="020B0503050000020004" pitchFamily="34" charset="0"/>
            </a:endParaRPr>
          </a:p>
          <a:p>
            <a:pPr marL="1163638" lvl="1" indent="-450850"/>
            <a:endParaRPr lang="fr-BE" sz="1800" b="0" i="0" dirty="0">
              <a:solidFill>
                <a:srgbClr val="333333"/>
              </a:solidFill>
              <a:effectLst/>
              <a:latin typeface="Fira Sans" panose="020B0503050000020004" pitchFamily="34" charset="0"/>
            </a:endParaRPr>
          </a:p>
          <a:p>
            <a:pPr marL="1163638" lvl="1" indent="-450850"/>
            <a:endParaRPr lang="fr-FR" dirty="0"/>
          </a:p>
          <a:p>
            <a:pPr lvl="2"/>
            <a:endParaRPr lang="fr-FR" dirty="0"/>
          </a:p>
          <a:p>
            <a:endParaRPr lang="fr-BE" dirty="0"/>
          </a:p>
          <a:p>
            <a:pPr lvl="1"/>
            <a:endParaRPr lang="fr-BE" dirty="0"/>
          </a:p>
        </p:txBody>
      </p:sp>
    </p:spTree>
    <p:extLst>
      <p:ext uri="{BB962C8B-B14F-4D97-AF65-F5344CB8AC3E}">
        <p14:creationId xmlns:p14="http://schemas.microsoft.com/office/powerpoint/2010/main" val="3882765621"/>
      </p:ext>
    </p:extLst>
  </p:cSld>
  <p:clrMapOvr>
    <a:masterClrMapping/>
  </p:clrMapOvr>
</p:sld>
</file>

<file path=ppt/theme/theme1.xml><?xml version="1.0" encoding="utf-8"?>
<a:theme xmlns:a="http://schemas.openxmlformats.org/drawingml/2006/main" name="ING_PP_Template_16x9_June2015">
  <a:themeElements>
    <a:clrScheme name="ING APRIL 2015">
      <a:dk1>
        <a:srgbClr val="333333"/>
      </a:dk1>
      <a:lt1>
        <a:sysClr val="window" lastClr="FFFFFF"/>
      </a:lt1>
      <a:dk2>
        <a:srgbClr val="FF6200"/>
      </a:dk2>
      <a:lt2>
        <a:srgbClr val="767676"/>
      </a:lt2>
      <a:accent1>
        <a:srgbClr val="FF6200"/>
      </a:accent1>
      <a:accent2>
        <a:srgbClr val="A8A8A8"/>
      </a:accent2>
      <a:accent3>
        <a:srgbClr val="525199"/>
      </a:accent3>
      <a:accent4>
        <a:srgbClr val="60A6DA"/>
      </a:accent4>
      <a:accent5>
        <a:srgbClr val="AB0066"/>
      </a:accent5>
      <a:accent6>
        <a:srgbClr val="D0D93C"/>
      </a:accent6>
      <a:hlink>
        <a:srgbClr val="525199"/>
      </a:hlink>
      <a:folHlink>
        <a:srgbClr val="AB0066"/>
      </a:folHlink>
    </a:clrScheme>
    <a:fontScheme name="ING ME">
      <a:majorFont>
        <a:latin typeface="ING Me"/>
        <a:ea typeface=""/>
        <a:cs typeface=""/>
      </a:majorFont>
      <a:minorFont>
        <a:latin typeface="ING Me"/>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6200"/>
        </a:solidFill>
        <a:ln w="6350">
          <a:solidFill>
            <a:srgbClr val="FF6200"/>
          </a:solidFill>
        </a:ln>
      </a:spPr>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defPPr>
          <a:lnSpc>
            <a:spcPct val="90000"/>
          </a:lnSpc>
          <a:defRPr sz="1600"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A8A8A8"/>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spAutoFit/>
      </a:bodyPr>
      <a:lstStyle>
        <a:defPPr>
          <a:defRPr sz="1400" smtClean="0"/>
        </a:defPPr>
      </a:lstStyle>
    </a:txDef>
  </a:objectDefaults>
  <a:extraClrSchemeLst/>
  <a:extLst>
    <a:ext uri="{05A4C25C-085E-4340-85A3-A5531E510DB2}">
      <thm15:themeFamily xmlns:thm15="http://schemas.microsoft.com/office/thememl/2012/main" name="Dossier patient - Absym 20221126" id="{7ABF93E4-6E43-43E2-B9F3-4B4A1E3F9B2E}" vid="{A1624D3D-7D25-4090-9B7B-1273816062A7}"/>
    </a:ext>
  </a:extLst>
</a:theme>
</file>

<file path=ppt/theme/theme2.xml><?xml version="1.0" encoding="utf-8"?>
<a:theme xmlns:a="http://schemas.openxmlformats.org/drawingml/2006/main" name="1_ING_PP_Template_16x9_June2015">
  <a:themeElements>
    <a:clrScheme name="ING APRIL 2015">
      <a:dk1>
        <a:srgbClr val="333333"/>
      </a:dk1>
      <a:lt1>
        <a:sysClr val="window" lastClr="FFFFFF"/>
      </a:lt1>
      <a:dk2>
        <a:srgbClr val="FF6200"/>
      </a:dk2>
      <a:lt2>
        <a:srgbClr val="767676"/>
      </a:lt2>
      <a:accent1>
        <a:srgbClr val="FF6200"/>
      </a:accent1>
      <a:accent2>
        <a:srgbClr val="A8A8A8"/>
      </a:accent2>
      <a:accent3>
        <a:srgbClr val="525199"/>
      </a:accent3>
      <a:accent4>
        <a:srgbClr val="60A6DA"/>
      </a:accent4>
      <a:accent5>
        <a:srgbClr val="AB0066"/>
      </a:accent5>
      <a:accent6>
        <a:srgbClr val="D0D93C"/>
      </a:accent6>
      <a:hlink>
        <a:srgbClr val="525199"/>
      </a:hlink>
      <a:folHlink>
        <a:srgbClr val="AB0066"/>
      </a:folHlink>
    </a:clrScheme>
    <a:fontScheme name="ING ME">
      <a:majorFont>
        <a:latin typeface="ING Me"/>
        <a:ea typeface=""/>
        <a:cs typeface=""/>
      </a:majorFont>
      <a:minorFont>
        <a:latin typeface="ING Me"/>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6200"/>
        </a:solidFill>
        <a:ln w="6350">
          <a:solidFill>
            <a:srgbClr val="FF6200"/>
          </a:solidFill>
        </a:ln>
      </a:spPr>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defPPr>
          <a:lnSpc>
            <a:spcPct val="90000"/>
          </a:lnSpc>
          <a:defRPr sz="1600"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A8A8A8"/>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spAutoFit/>
      </a:bodyPr>
      <a:lstStyle>
        <a:defPPr>
          <a:defRPr sz="1400" smtClean="0"/>
        </a:defPPr>
      </a:lstStyle>
    </a:txDef>
  </a:objectDefaults>
  <a:extraClrSchemeLst/>
  <a:extLst>
    <a:ext uri="{05A4C25C-085E-4340-85A3-A5531E510DB2}">
      <thm15:themeFamily xmlns:thm15="http://schemas.microsoft.com/office/thememl/2012/main" name="Dossier patient - Absym 20221126" id="{7ABF93E4-6E43-43E2-B9F3-4B4A1E3F9B2E}" vid="{A1624D3D-7D25-4090-9B7B-1273816062A7}"/>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Dossier patient - Absym 20221126</Template>
  <TotalTime>0</TotalTime>
  <Words>1898</Words>
  <Application>Microsoft Office PowerPoint</Application>
  <PresentationFormat>Grand écran</PresentationFormat>
  <Paragraphs>244</Paragraphs>
  <Slides>17</Slides>
  <Notes>16</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17</vt:i4>
      </vt:variant>
    </vt:vector>
  </HeadingPairs>
  <TitlesOfParts>
    <vt:vector size="24" baseType="lpstr">
      <vt:lpstr>Arial</vt:lpstr>
      <vt:lpstr>Calibri</vt:lpstr>
      <vt:lpstr>Fira Sans</vt:lpstr>
      <vt:lpstr>ING Me</vt:lpstr>
      <vt:lpstr>Wingdings</vt:lpstr>
      <vt:lpstr>ING_PP_Template_16x9_June2015</vt:lpstr>
      <vt:lpstr>1_ING_PP_Template_16x9_June2015</vt:lpstr>
      <vt:lpstr>le dossier patient</vt:lpstr>
      <vt:lpstr>PLAN</vt:lpstr>
      <vt:lpstr>1. La tenue d’un dossier patient est obligatoire</vt:lpstr>
      <vt:lpstr>2. Le dossier patient = un outil au service d’une médecine de qualité</vt:lpstr>
      <vt:lpstr>3. Le contenu du dossier patient – médecin hors établissement hospitalier</vt:lpstr>
      <vt:lpstr>3. Le contenu du dossier patient – médecin « hospitalier »</vt:lpstr>
      <vt:lpstr>3. Le contenu du dossier patient – nécessité d’un cadre minimum applicable à tous les prestataires de soins</vt:lpstr>
      <vt:lpstr>3. Le contenu du dossier patient – loi qualité</vt:lpstr>
      <vt:lpstr>2. Le contenu du dossier patient – loi qualité</vt:lpstr>
      <vt:lpstr>2. Le contenu du dossier patient – loi qualité</vt:lpstr>
      <vt:lpstr>4. Obligation de tenir un dossier patient sous format électronique</vt:lpstr>
      <vt:lpstr>4. Obligation de conserver le dossier patient en lieu sûr</vt:lpstr>
      <vt:lpstr>5. Le dossier médical global 5.1. Quelques considérations générales</vt:lpstr>
      <vt:lpstr>5. Le dossier médical global 5.2. Les honoraires dus au médecin-généraliste</vt:lpstr>
      <vt:lpstr>5. Le dossier médical global 5.3. Les honoraires si changement de médecin généraliste</vt:lpstr>
      <vt:lpstr>5. Le dossier médical global 5.4. Les honoraires si changement de médecin généraliste - exemple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dossier patient</dc:title>
  <dc:creator>Anouk Gille</dc:creator>
  <cp:lastModifiedBy>Absym André</cp:lastModifiedBy>
  <cp:revision>8</cp:revision>
  <dcterms:created xsi:type="dcterms:W3CDTF">2022-11-21T20:13:12Z</dcterms:created>
  <dcterms:modified xsi:type="dcterms:W3CDTF">2022-11-25T15:30:17Z</dcterms:modified>
</cp:coreProperties>
</file>